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46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8618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3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56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74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092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11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3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48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18" indent="0">
              <a:buNone/>
              <a:defRPr sz="1700" b="1"/>
            </a:lvl2pPr>
            <a:lvl3pPr marL="777237" indent="0">
              <a:buNone/>
              <a:defRPr sz="1530" b="1"/>
            </a:lvl3pPr>
            <a:lvl4pPr marL="1165856" indent="0">
              <a:buNone/>
              <a:defRPr sz="1360" b="1"/>
            </a:lvl4pPr>
            <a:lvl5pPr marL="1554474" indent="0">
              <a:buNone/>
              <a:defRPr sz="1360" b="1"/>
            </a:lvl5pPr>
            <a:lvl6pPr marL="1943092" indent="0">
              <a:buNone/>
              <a:defRPr sz="1360" b="1"/>
            </a:lvl6pPr>
            <a:lvl7pPr marL="2331711" indent="0">
              <a:buNone/>
              <a:defRPr sz="1360" b="1"/>
            </a:lvl7pPr>
            <a:lvl8pPr marL="2720330" indent="0">
              <a:buNone/>
              <a:defRPr sz="1360" b="1"/>
            </a:lvl8pPr>
            <a:lvl9pPr marL="310894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5" y="2251499"/>
            <a:ext cx="3637598" cy="93831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18" indent="0">
              <a:buNone/>
              <a:defRPr sz="1700" b="1"/>
            </a:lvl2pPr>
            <a:lvl3pPr marL="777237" indent="0">
              <a:buNone/>
              <a:defRPr sz="1530" b="1"/>
            </a:lvl3pPr>
            <a:lvl4pPr marL="1165856" indent="0">
              <a:buNone/>
              <a:defRPr sz="1360" b="1"/>
            </a:lvl4pPr>
            <a:lvl5pPr marL="1554474" indent="0">
              <a:buNone/>
              <a:defRPr sz="1360" b="1"/>
            </a:lvl5pPr>
            <a:lvl6pPr marL="1943092" indent="0">
              <a:buNone/>
              <a:defRPr sz="1360" b="1"/>
            </a:lvl6pPr>
            <a:lvl7pPr marL="2331711" indent="0">
              <a:buNone/>
              <a:defRPr sz="1360" b="1"/>
            </a:lvl7pPr>
            <a:lvl8pPr marL="2720330" indent="0">
              <a:buNone/>
              <a:defRPr sz="1360" b="1"/>
            </a:lvl8pPr>
            <a:lvl9pPr marL="310894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5" y="3189817"/>
            <a:ext cx="3637598" cy="5795222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2707482" cy="170434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4" y="400475"/>
            <a:ext cx="4600576" cy="8584566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2104815"/>
            <a:ext cx="2707482" cy="6880226"/>
          </a:xfrm>
        </p:spPr>
        <p:txBody>
          <a:bodyPr/>
          <a:lstStyle>
            <a:lvl1pPr marL="0" indent="0">
              <a:buNone/>
              <a:defRPr sz="1190"/>
            </a:lvl1pPr>
            <a:lvl2pPr marL="388618" indent="0">
              <a:buNone/>
              <a:defRPr sz="1020"/>
            </a:lvl2pPr>
            <a:lvl3pPr marL="777237" indent="0">
              <a:buNone/>
              <a:defRPr sz="850"/>
            </a:lvl3pPr>
            <a:lvl4pPr marL="1165856" indent="0">
              <a:buNone/>
              <a:defRPr sz="765"/>
            </a:lvl4pPr>
            <a:lvl5pPr marL="1554474" indent="0">
              <a:buNone/>
              <a:defRPr sz="765"/>
            </a:lvl5pPr>
            <a:lvl6pPr marL="1943092" indent="0">
              <a:buNone/>
              <a:defRPr sz="765"/>
            </a:lvl6pPr>
            <a:lvl7pPr marL="2331711" indent="0">
              <a:buNone/>
              <a:defRPr sz="765"/>
            </a:lvl7pPr>
            <a:lvl8pPr marL="2720330" indent="0">
              <a:buNone/>
              <a:defRPr sz="765"/>
            </a:lvl8pPr>
            <a:lvl9pPr marL="3108948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7"/>
            <a:ext cx="4937760" cy="6035040"/>
          </a:xfrm>
        </p:spPr>
        <p:txBody>
          <a:bodyPr/>
          <a:lstStyle>
            <a:lvl1pPr marL="0" indent="0">
              <a:buNone/>
              <a:defRPr sz="2720"/>
            </a:lvl1pPr>
            <a:lvl2pPr marL="388618" indent="0">
              <a:buNone/>
              <a:defRPr sz="2380"/>
            </a:lvl2pPr>
            <a:lvl3pPr marL="777237" indent="0">
              <a:buNone/>
              <a:defRPr sz="2040"/>
            </a:lvl3pPr>
            <a:lvl4pPr marL="1165856" indent="0">
              <a:buNone/>
              <a:defRPr sz="1700"/>
            </a:lvl4pPr>
            <a:lvl5pPr marL="1554474" indent="0">
              <a:buNone/>
              <a:defRPr sz="1700"/>
            </a:lvl5pPr>
            <a:lvl6pPr marL="1943092" indent="0">
              <a:buNone/>
              <a:defRPr sz="1700"/>
            </a:lvl6pPr>
            <a:lvl7pPr marL="2331711" indent="0">
              <a:buNone/>
              <a:defRPr sz="1700"/>
            </a:lvl7pPr>
            <a:lvl8pPr marL="2720330" indent="0">
              <a:buNone/>
              <a:defRPr sz="1700"/>
            </a:lvl8pPr>
            <a:lvl9pPr marL="3108948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190"/>
            </a:lvl1pPr>
            <a:lvl2pPr marL="388618" indent="0">
              <a:buNone/>
              <a:defRPr sz="1020"/>
            </a:lvl2pPr>
            <a:lvl3pPr marL="777237" indent="0">
              <a:buNone/>
              <a:defRPr sz="850"/>
            </a:lvl3pPr>
            <a:lvl4pPr marL="1165856" indent="0">
              <a:buNone/>
              <a:defRPr sz="765"/>
            </a:lvl4pPr>
            <a:lvl5pPr marL="1554474" indent="0">
              <a:buNone/>
              <a:defRPr sz="765"/>
            </a:lvl5pPr>
            <a:lvl6pPr marL="1943092" indent="0">
              <a:buNone/>
              <a:defRPr sz="765"/>
            </a:lvl6pPr>
            <a:lvl7pPr marL="2331711" indent="0">
              <a:buNone/>
              <a:defRPr sz="765"/>
            </a:lvl7pPr>
            <a:lvl8pPr marL="2720330" indent="0">
              <a:buNone/>
              <a:defRPr sz="765"/>
            </a:lvl8pPr>
            <a:lvl9pPr marL="3108948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50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50"/>
            <a:ext cx="26060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50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7237" rtl="0" eaLnBrk="1" latinLnBrk="0" hangingPunct="1"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1463" indent="-291463" algn="l" defTabSz="777237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31505" indent="-242887" algn="l" defTabSz="777237" rtl="0" eaLnBrk="1" latinLnBrk="0" hangingPunct="1">
        <a:spcBef>
          <a:spcPct val="20000"/>
        </a:spcBef>
        <a:buFont typeface="Arial" pitchFamily="34" charset="0"/>
        <a:buChar char="–"/>
        <a:defRPr sz="2380" kern="1200">
          <a:solidFill>
            <a:schemeClr val="tx1"/>
          </a:solidFill>
          <a:latin typeface="+mn-lt"/>
          <a:ea typeface="+mn-ea"/>
          <a:cs typeface="+mn-cs"/>
        </a:defRPr>
      </a:lvl2pPr>
      <a:lvl3pPr marL="971546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64" indent="-194309" algn="l" defTabSz="77723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83" indent="-194309" algn="l" defTabSz="77723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02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20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38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57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18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37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56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74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092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11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30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48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B14BA35-8331-47F6-8571-4270716B07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360" y="438108"/>
            <a:ext cx="3291840" cy="21124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895600" y="88503"/>
            <a:ext cx="2209800" cy="720196"/>
          </a:xfrm>
          <a:noFill/>
        </p:spPr>
        <p:txBody>
          <a:bodyPr anchor="ctr">
            <a:noAutofit/>
          </a:bodyPr>
          <a:lstStyle/>
          <a:p>
            <a:pPr algn="l"/>
            <a:r>
              <a:rPr lang="en-US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Great Place</a:t>
            </a:r>
            <a:br>
              <a:rPr lang="en-US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Great Price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312" y="7786122"/>
            <a:ext cx="7500976" cy="148597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Kitchen w/new granite counters, refinished cabinets &amp; expansive breakfast bar. Stainless appliances &amp; custom tile backsplash. Living area with weathered gray hardwoods &amp; 3.5'' crown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moulding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. Tiled kitchen, baths &amp; laundry. New clear view back door &amp; garage door. New carpet upstairs. Custom plank office alcove &amp; new vanities in hall &amp; master bath. New water-saving toilets &amp;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Quoizel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bath lighting. New brushed nickel hardware. Garage w/.epoxy paint floor. Private fenced backyard with new slate patio. Great neighborhood pool, clubhouse &amp; play area. Convenient to shopping, restaurants &amp; schools. Disclosure: Seller is a licensed SC Real Estate Broker.</a:t>
            </a:r>
            <a:endParaRPr lang="en-US" sz="120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9296400"/>
            <a:ext cx="3886200" cy="746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30" b="1" dirty="0">
                <a:latin typeface="Century Gothic" panose="020B0502020202020204" pitchFamily="34" charset="0"/>
              </a:rPr>
              <a:t>Kimberly Rayfield</a:t>
            </a:r>
          </a:p>
          <a:p>
            <a:r>
              <a:rPr lang="en-US" sz="1360" dirty="0">
                <a:latin typeface="Century Gothic" panose="020B0502020202020204" pitchFamily="34" charset="0"/>
              </a:rPr>
              <a:t>(843) 494-1494</a:t>
            </a:r>
          </a:p>
          <a:p>
            <a:r>
              <a:rPr lang="en-US" sz="1360" dirty="0">
                <a:latin typeface="Century Gothic" panose="020B0502020202020204" pitchFamily="34" charset="0"/>
              </a:rPr>
              <a:t>krayfield2000@yahoo.com</a:t>
            </a:r>
            <a:endParaRPr lang="en-US" sz="1020" dirty="0">
              <a:latin typeface="Century Gothic" panose="020B0502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98353" y="2561126"/>
            <a:ext cx="5032897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224 Emerald Isle Drive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F0B3CE0-9D8D-4A5D-881F-9841F1AA05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360" y="2985539"/>
            <a:ext cx="3291840" cy="21945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B27AD3-4DB4-4DC3-AD69-1D72B39306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43400" y="355958"/>
            <a:ext cx="3291840" cy="219456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85F74D7-CEDA-4A60-9DED-72D206A34C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43400" y="2985539"/>
            <a:ext cx="3291840" cy="219456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C5B7C6D-41E9-4668-A075-9CAA536786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360" y="5567259"/>
            <a:ext cx="3291840" cy="219456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FF377494-1787-4FED-A0C1-1740DC80012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43400" y="5567259"/>
            <a:ext cx="3291840" cy="21945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D2E4D9-216A-44AE-A588-526689B419A3}"/>
              </a:ext>
            </a:extLst>
          </p:cNvPr>
          <p:cNvSpPr/>
          <p:nvPr/>
        </p:nvSpPr>
        <p:spPr>
          <a:xfrm>
            <a:off x="4114800" y="9396428"/>
            <a:ext cx="38862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200" dirty="0">
                <a:latin typeface="Century Gothic" panose="020B0502020202020204" pitchFamily="34" charset="0"/>
              </a:rPr>
              <a:t>42nd Street Investments, LLC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Charleston, SC 29418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19E53F-3B7D-4E2D-8D6D-CDE604E17D3C}"/>
              </a:ext>
            </a:extLst>
          </p:cNvPr>
          <p:cNvSpPr/>
          <p:nvPr/>
        </p:nvSpPr>
        <p:spPr>
          <a:xfrm>
            <a:off x="228600" y="5204402"/>
            <a:ext cx="7772400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Moss Grove Plantation | Moncks Corner | MLS# 20007295 | $209,900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877E03F-F3E9-4ED5-A8DF-9E24C7638B9E}"/>
              </a:ext>
            </a:extLst>
          </p:cNvPr>
          <p:cNvSpPr/>
          <p:nvPr/>
        </p:nvSpPr>
        <p:spPr>
          <a:xfrm>
            <a:off x="228600" y="0"/>
            <a:ext cx="77724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Updated &amp; Upgraded!</a:t>
            </a: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168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Great Place Great Price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62</cp:revision>
  <dcterms:created xsi:type="dcterms:W3CDTF">2006-08-16T00:00:00Z</dcterms:created>
  <dcterms:modified xsi:type="dcterms:W3CDTF">2020-03-17T11:03:42Z</dcterms:modified>
</cp:coreProperties>
</file>