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54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60946"/>
            <a:ext cx="8229600" cy="104073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224 Pavilion Street</a:t>
            </a:r>
          </a:p>
          <a:p>
            <a:pPr algn="ctr"/>
            <a:r>
              <a:rPr lang="de-DE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Reminisce ~ Summerville, SC 29483 ~ MLS# 20007633 ~ $289,000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convenient Reminisce community in Summerville, this 2 story home is move-in ready! Upon entering the home, you'll notice details like the abundance of natural light &amp; lovely flooring. A dining room greets you off the foyer, &amp; the hallway opens to the family room with vaulted ceilings, access to the back deck, &amp; an eat-in area off the kitchen.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spacious kitchen includes stainless steel appliances, a center island, &amp; lots of cabinet space. Off the family room is the first floor master bedroom that overlooks the backyard and includes a walk-in closet &amp;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a large step-in shower.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large fenced backyard has a patio and deck...perfect for relaxing after a long day. Upstairs you'll find 3 additional bedrooms and a spacious loft area. Book your showing today!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Move-in Ready Summerville 2 Story Home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3493" y="5597454"/>
            <a:ext cx="1783670" cy="1197429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883" y="6953596"/>
            <a:ext cx="1794892" cy="1197428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257" y="8310517"/>
            <a:ext cx="1796143" cy="119826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86" y="3722456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183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2020-04-29T13:48:22Z</dcterms:modified>
</cp:coreProperties>
</file>