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0"/>
            <a:ext cx="8229600" cy="4629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CEC8F15E-4C25-431F-A2F7-8714A7FB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00" y="4629149"/>
            <a:ext cx="7941601" cy="31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1100" dirty="0">
                <a:solidFill>
                  <a:srgbClr val="003569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When one encounters high quality, there will always be certain characteristics* appealing design. functionality, utility, and construction and they are all present in this wonderful 1962 square foot, 2 bedroom, 2 ½ bath, 2nd floor condo located in the Renaissance on the Harbor * start with a trip on your semi-private elevator directly into the lovely unit * you are met by a spacious great room with polished hardwood floors, 10 foot, smooth ceilings, and triple crown molding * Solid mahogany, built-in shelving, a fireplace for those wonderful, cool Charleston evenings * you will be drawn to the large, sliding glass doors and the generous balcony overlooking downtown Charleston, the harbor, the pool and grounds and the </a:t>
            </a:r>
            <a:r>
              <a:rPr lang="en-US" altLang="en-US" sz="1100" dirty="0" err="1">
                <a:solidFill>
                  <a:srgbClr val="003569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Ravenel</a:t>
            </a:r>
            <a:r>
              <a:rPr lang="en-US" altLang="en-US" sz="1100" dirty="0">
                <a:solidFill>
                  <a:srgbClr val="003569"/>
                </a:solidFill>
                <a:latin typeface="Poppins ExtraLight" panose="00000300000000000000" pitchFamily="50" charset="0"/>
                <a:ea typeface="Malgun Gothic" panose="020B0503020000020004" pitchFamily="34" charset="-127"/>
                <a:cs typeface="Poppins ExtraLight" panose="00000300000000000000" pitchFamily="50" charset="0"/>
              </a:rPr>
              <a:t> Bridge * the kitchen is very well located and appointed with granite counter tops, stainless steel appliances&amp; built-ins and adequate storage space * there is a breakfast bar/pass through that allows that interaction between the cook and their guests * down a short hall to the laundry room and half bath * the master bedroom has 2 walk-in closets and room for a sitting area * the master bath offers dual vanities with granite counter tops, a large shower and a walk-in tub * there is access to a private balcony with those same great views * the secondary bedroom is generous in size with walk-in closet and its ensuite bath * the hardwood and moldings are carried throughout the home * there is a private storage unit in the garage area which is located directly under the building with access to the elevator * this building is proud of its amenities such as a fitness room, a clubroom and large, refreshing pool to cool the Charleston sun * the property is centrally located near Patriot's Point with a golf course, CofC baseball and soccer, the Yorktown, Mt Pleasant Waterfront Park, walking and biking trails galore * close to and easy access of all the social, dining and business districts as well as downtown Charleston * the only thing lacking is YOU and let's change that today! Easy to show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58605"/>
            <a:ext cx="3532187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Fudgy Brabham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843-568-1241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fudgy@hbrtwn.com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www.hbrtwn.com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29599" cy="44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22 Marcel Script Pro" panose="02000000000000000000" pitchFamily="50" charset="0"/>
                <a:cs typeface="Poppins Medium" panose="00000600000000000000" pitchFamily="50" charset="0"/>
              </a:rPr>
              <a:t>Wonderful Condo in the Renaissance On Chas Harbor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58605"/>
            <a:ext cx="3532188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3569"/>
                </a:solidFill>
                <a:effectLst/>
                <a:latin typeface="Poppins" panose="00000500000000000000" pitchFamily="50" charset="0"/>
                <a:cs typeface="Poppins" panose="00000500000000000000" pitchFamily="50" charset="0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3569"/>
              </a:solidFill>
              <a:effectLst/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5860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47668"/>
            <a:ext cx="8229599" cy="42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224 S Plaza Court 110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 Medium" panose="00000600000000000000" pitchFamily="50" charset="0"/>
                <a:cs typeface="Poppins Medium" panose="00000600000000000000" pitchFamily="50" charset="0"/>
              </a:rPr>
              <a:t>Mount Pleasant, SC 29464 | MLS# 24002055 | $1,250,000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AEF799-B171-501D-F3E3-49A63D0F6EA0}"/>
              </a:ext>
            </a:extLst>
          </p:cNvPr>
          <p:cNvGrpSpPr/>
          <p:nvPr/>
        </p:nvGrpSpPr>
        <p:grpSpPr>
          <a:xfrm>
            <a:off x="177510" y="7818511"/>
            <a:ext cx="7874579" cy="1218523"/>
            <a:chOff x="177510" y="7612953"/>
            <a:chExt cx="7874579" cy="1218523"/>
          </a:xfrm>
        </p:grpSpPr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5E149DA5-E010-FDF2-3DC8-1D5C5273D63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177510" y="7612953"/>
              <a:ext cx="1828800" cy="121852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A54E4EE2-4427-152F-B661-2C4E3942B54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92770" y="7612953"/>
              <a:ext cx="1828799" cy="121852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F94F7E82-AC92-F257-930A-032BE8B6637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08538" y="7612953"/>
              <a:ext cx="1827784" cy="121852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5FF47C0A-1796-952A-F1D2-A478ABF5DB0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23290" y="7612953"/>
              <a:ext cx="1828799" cy="121852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1">
            <a:extLst>
              <a:ext uri="{FF2B5EF4-FFF2-40B4-BE49-F238E27FC236}">
                <a16:creationId xmlns:a16="http://schemas.microsoft.com/office/drawing/2014/main" id="{F170E710-CE3D-9F32-A18F-A96E9F85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204328"/>
            <a:ext cx="8229599" cy="42482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Showings start Friday, February 2nd</a:t>
            </a:r>
            <a:endParaRPr lang="en-US" altLang="en-US" sz="1600" i="1" dirty="0">
              <a:solidFill>
                <a:schemeClr val="bg1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452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P22 Marcel Script Pro</vt:lpstr>
      <vt:lpstr>Poppins</vt:lpstr>
      <vt:lpstr>Poppins ExtraLight</vt:lpstr>
      <vt:lpstr>Poppins Light</vt:lpstr>
      <vt:lpstr>Poppins Medium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16</cp:revision>
  <dcterms:created xsi:type="dcterms:W3CDTF">2019-12-10T13:50:09Z</dcterms:created>
  <dcterms:modified xsi:type="dcterms:W3CDTF">2024-01-26T13:13:46Z</dcterms:modified>
</cp:coreProperties>
</file>