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257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54BE-1530-4995-9C68-8CCE5980D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646133"/>
            <a:ext cx="6172200" cy="3501813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D16D5-8088-42BD-B5CB-3DA675226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48594-4CB1-49FD-B8E9-D9C35A12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9A3CA-F420-496C-A96F-9AC069AFF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D5CCA-A0A2-4B6C-8547-C6BDF72E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7FC4-E9D3-41FD-BD35-8AD262F2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EF47-2243-49DA-93B9-75660E961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419A8-6C33-4DE8-92E6-C35C40F9D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97A3B-23C3-48D7-A182-949A3F54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C3A8-A62A-4E5B-A4A1-6640EDB98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D5AC30-3E9B-4388-9FE9-FD4DA554A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889307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92B27-6619-4330-8CED-402D5070B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45642-52B2-4152-9329-F938189DD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39504-9FF3-44F1-8EEC-01B550D87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26E46-2C03-45E1-8B19-22EE5C3E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E1F2-5E1E-40D7-AC21-9DBE084D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A6747-13F9-4FAA-8FC2-9F6892F73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CFAEE-2496-40CC-A677-F9CFC102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49E43-BB4C-41F3-AFA3-9C5319CF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DF507-843D-43F9-96F3-D8E6CD3E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0283-871A-48A0-A75D-5DF92C5C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9" y="2507617"/>
            <a:ext cx="7098030" cy="4184014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16F7-BEB3-49FE-8251-0B3448183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499" y="6731213"/>
            <a:ext cx="7098030" cy="2200274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23A49-6E3E-45C5-938D-3664A5FE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B3EAE-F504-4767-9D68-E9084A32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2D9BB-52CA-45BF-83CF-4A4CF5EC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3720F-7BF5-4810-8B9C-FB01AD71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A479A-C696-4CAF-8C47-F30F0041E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DD3C5-3D6F-4958-9F00-42C580631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F8D65-A831-4341-A3E1-45751592A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DF598-C33A-4F89-BB43-907E5FB4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4ED62-0294-4574-9A88-4F341017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5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2270-DDEE-48FB-BB38-7E67AF63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535517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BE4F9-13D6-492D-8BE2-4B095BC19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857" y="2465706"/>
            <a:ext cx="3481506" cy="1208404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AEFA-E6F9-4D82-BD5B-2255AE0CB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857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7451E-CBA6-46B9-9860-B2AD18892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E5368-3285-4254-B37C-D88E2DD55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B128A9-D01B-4366-89B7-FB5AE93F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67A05-6CF8-4698-B72E-B7F04B61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DED7ED-2179-4284-BC6F-7EE629A7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2CFB-A21A-411A-A8C6-DC5F8D1D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1411A-CD21-4715-BA45-3243E161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0F24D-BD7D-4C3C-AFCE-CDB0B051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9C02D-1709-4452-AA78-D029F3ED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7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7E747-A24B-4E88-A609-BAC24029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08693-3342-491F-BB94-647733FC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FCF6D-A899-4A9D-9595-DBA1B2EB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5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A8E2-0285-4A7C-98E3-8E935AEE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F8A8-5CFF-4E96-9A12-D5C0A9DCD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8652" y="1448224"/>
            <a:ext cx="4166235" cy="7147983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91BED-B6B6-421E-91EF-C75233FEC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12F70-F8FF-4B78-87A1-9072F8845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04EE0-F695-40F8-9F9D-ED699DF4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D0D79-8E73-4BF1-BEA0-3567A061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96B2-1C05-4E53-BC20-ED67ED46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D504F-87CB-433F-9782-A2817D5766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98652" y="1448224"/>
            <a:ext cx="4166235" cy="7147983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12B83-1E13-486F-A6FF-20A749FCA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4C258-1374-4BDD-9982-1F596D95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BCD06-6FF5-46E7-94F9-1AC871F8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D4054-005E-49C4-A7C6-321CA176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ED71FE-651D-482F-A929-60999E21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85" y="535517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1FA61-F0A7-4165-924E-0FC7450CA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7153E-5D85-41E3-BC27-5FD3731D9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785" y="9322647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AA163-ADB9-4D73-93F7-EFC8B7E0FF67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9794B-DBCA-4337-87DE-2F1AE8F7A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26055" y="9322647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E0F3B-C1C8-4284-9C58-57F9B174A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2155" y="9322647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www.charlestonvirtualhomes.com/24002055/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>
            <a:extLst>
              <a:ext uri="{FF2B5EF4-FFF2-40B4-BE49-F238E27FC236}">
                <a16:creationId xmlns:a16="http://schemas.microsoft.com/office/drawing/2014/main" id="{44462DDD-9303-4C57-902C-2E98DAEF5AD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 b="8242"/>
          <a:stretch/>
        </p:blipFill>
        <p:spPr bwMode="auto">
          <a:xfrm>
            <a:off x="0" y="0"/>
            <a:ext cx="8229600" cy="457908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CEC8F15E-4C25-431F-A2F7-8714A7FB9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05" y="4629149"/>
            <a:ext cx="8005590" cy="31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1000" dirty="0">
                <a:solidFill>
                  <a:srgbClr val="003569"/>
                </a:solidFill>
                <a:latin typeface="Poppins ExtraLight" panose="00000300000000000000" pitchFamily="50" charset="0"/>
                <a:ea typeface="Malgun Gothic" panose="020B0503020000020004" pitchFamily="34" charset="-127"/>
                <a:cs typeface="Poppins ExtraLight" panose="00000300000000000000" pitchFamily="50" charset="0"/>
              </a:rPr>
              <a:t>When one encounters high quality, there will always be certain characteristics* appealing design. functionality, utility, and construction and they are all present in this wonderful 1962 square foot, 2 bedroom, 2 ½ bath, 2nd floor condo located in the Renaissance on the Harbor * start with a trip on your semi-private elevator directly into the lovely unit * you are met by a spacious great room with polished hardwood floors, 10 foot, smooth ceilings, and triple crown molding * Solid wood, built-in shelving, a fireplace for those wonderful, cool Charleston evenings * you will be drawn to the large, sliding glass doors and the generous balcony overlooking downtown Charleston, the harbor, the pool and grounds and the </a:t>
            </a:r>
            <a:r>
              <a:rPr lang="en-US" altLang="en-US" sz="1000" dirty="0" err="1">
                <a:solidFill>
                  <a:srgbClr val="003569"/>
                </a:solidFill>
                <a:latin typeface="Poppins ExtraLight" panose="00000300000000000000" pitchFamily="50" charset="0"/>
                <a:ea typeface="Malgun Gothic" panose="020B0503020000020004" pitchFamily="34" charset="-127"/>
                <a:cs typeface="Poppins ExtraLight" panose="00000300000000000000" pitchFamily="50" charset="0"/>
              </a:rPr>
              <a:t>Ravenel</a:t>
            </a:r>
            <a:r>
              <a:rPr lang="en-US" altLang="en-US" sz="1000" dirty="0">
                <a:solidFill>
                  <a:srgbClr val="003569"/>
                </a:solidFill>
                <a:latin typeface="Poppins ExtraLight" panose="00000300000000000000" pitchFamily="50" charset="0"/>
                <a:ea typeface="Malgun Gothic" panose="020B0503020000020004" pitchFamily="34" charset="-127"/>
                <a:cs typeface="Poppins ExtraLight" panose="00000300000000000000" pitchFamily="50" charset="0"/>
              </a:rPr>
              <a:t> Bridge * the kitchen is very well located and appointed with granite counter tops, stainless steel appliances&amp; built-ins and adequate storage space * there is a breakfast bar/pass through that allows that interaction between the cook and their guests * down a short hall to the laundry room and half bath * the master bedroom has 2 walk-in closets and room for a sitting area * the master bath offers dual vanities with granite counter tops, a large shower and a walk-in tub * there is access to a private balcony with those same great views * the secondary bedroom is generous in size with walk-in closet and its ensuite bath * the hardwood and moldings are carried throughout the home * there is a private storage unit in the garage area which is located directly under the building with access to the elevator * this building is proud of its amenities such as a fitness room, a clubroom and large, refreshing pool to cool the Charleston sun * the property is centrally located near Patriot's Point with a golf course, CofC baseball and soccer, the Yorktown, Mt Pleasant Waterfront Park, walking and biking trails galore * close to and easy access of all the social and business districts as well as downtown Charleston * the only thing lacking is YOU and let's change that today! Easy to show * Owner was in the process of replacing the granite countertops for the built-in cabinet and now the seller will offer an allowance for the missing counter tops in the built-ins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1000" dirty="0">
                <a:solidFill>
                  <a:srgbClr val="003569"/>
                </a:solidFill>
                <a:latin typeface="Poppins ExtraLight" panose="00000300000000000000" pitchFamily="50" charset="0"/>
                <a:ea typeface="Malgun Gothic" panose="020B0503020000020004" pitchFamily="34" charset="-127"/>
                <a:cs typeface="Poppins ExtraLight" panose="00000300000000000000" pitchFamily="50" charset="0"/>
                <a:hlinkClick r:id="rId3"/>
              </a:rPr>
              <a:t>Take a Virtual Walkthrough!</a:t>
            </a:r>
            <a:endParaRPr lang="en-US" altLang="en-US" sz="1000" dirty="0">
              <a:solidFill>
                <a:srgbClr val="003569"/>
              </a:solidFill>
              <a:latin typeface="Poppins ExtraLight" panose="00000300000000000000" pitchFamily="50" charset="0"/>
              <a:ea typeface="Malgun Gothic" panose="020B0503020000020004" pitchFamily="34" charset="-127"/>
              <a:cs typeface="Poppins ExtraLight" panose="00000300000000000000" pitchFamily="50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EC78D6A-B412-42BB-AE6D-72DBA3E2D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158605"/>
            <a:ext cx="3532187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Fudgy Brabham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843-568-1241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fudgy@hbrtwn.com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www.hbrtwn.com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BDDCE6-097B-48FC-85D7-D616D2F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10217150"/>
            <a:ext cx="7769225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Times New Roman" panose="02020603050405020304" pitchFamily="18" charset="0"/>
              </a:rPr>
              <a:t>Harbourtowne Real Estate | 672 Marina Drive, Ste 110 | Daniel Island, SC 29492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04C886F9-AC60-4DFC-967A-B5C82399B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229599" cy="44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22 Marcel Script Pro" panose="02000000000000000000" pitchFamily="50" charset="0"/>
                <a:cs typeface="Poppins Medium" panose="00000600000000000000" pitchFamily="50" charset="0"/>
              </a:rPr>
              <a:t>Wonderful Condo in the Renaissance On Chas Harbor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C646726F-86F0-4BE8-969D-30262CC20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2" y="9158605"/>
            <a:ext cx="3532188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Harbourtowne Real Estate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672 Marina Drive, Ste 110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Daniel Island, SC 29492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12C07D5-0F5D-46F5-AD87-CAACA746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9158605"/>
            <a:ext cx="1165225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2404A737-B788-4DF1-A3B8-767819CD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8229599" cy="63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50" charset="0"/>
                <a:cs typeface="Poppins" panose="00000500000000000000" pitchFamily="50" charset="0"/>
              </a:rPr>
              <a:t>224 S Plaza Court 110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50" charset="0"/>
                <a:cs typeface="Poppins" panose="00000500000000000000" pitchFamily="50" charset="0"/>
              </a:rPr>
              <a:t>Mount Pleasant, SC 29464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50" charset="0"/>
                <a:cs typeface="Poppins" panose="00000500000000000000" pitchFamily="50" charset="0"/>
              </a:rPr>
              <a:t>MLS# 24002055 | $1,250,000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5E149DA5-E010-FDF2-3DC8-1D5C5273D63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376" y="7818511"/>
            <a:ext cx="1827067" cy="12185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A54E4EE2-4427-152F-B661-2C4E3942B5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3633" y="7818511"/>
            <a:ext cx="1827073" cy="12185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F94F7E82-AC92-F257-930A-032BE8B6637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8886" y="7818511"/>
            <a:ext cx="1827087" cy="12185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5FF47C0A-1796-952A-F1D2-A478ABF5DB0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4114" y="7818511"/>
            <a:ext cx="1827151" cy="12185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F170E710-CE3D-9F32-A18F-A96E9F85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204328"/>
            <a:ext cx="8229599" cy="42482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>
                <a:solidFill>
                  <a:schemeClr val="bg1"/>
                </a:solidFill>
                <a:latin typeface="Poppins Light" panose="00000400000000000000" pitchFamily="50" charset="0"/>
                <a:cs typeface="Poppins Light" panose="00000400000000000000" pitchFamily="50" charset="0"/>
              </a:rPr>
              <a:t>Showings start Friday, February 2nd</a:t>
            </a:r>
            <a:endParaRPr lang="en-US" altLang="en-US" sz="1600" i="1" dirty="0">
              <a:solidFill>
                <a:schemeClr val="bg1"/>
              </a:solidFill>
              <a:latin typeface="Poppins Light" panose="00000400000000000000" pitchFamily="50" charset="0"/>
              <a:cs typeface="Poppins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519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485</Words>
  <Application>Microsoft Office PowerPoint</Application>
  <PresentationFormat>Custom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Calibri</vt:lpstr>
      <vt:lpstr>Calibri Light</vt:lpstr>
      <vt:lpstr>P22 Marcel Script Pro</vt:lpstr>
      <vt:lpstr>Poppins</vt:lpstr>
      <vt:lpstr>Poppins ExtraLight</vt:lpstr>
      <vt:lpstr>Poppins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18</cp:revision>
  <dcterms:created xsi:type="dcterms:W3CDTF">2019-12-10T13:50:09Z</dcterms:created>
  <dcterms:modified xsi:type="dcterms:W3CDTF">2024-02-01T15:27:32Z</dcterms:modified>
</cp:coreProperties>
</file>