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a:srgbClr val="003B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gif"/><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3672"/>
            <a:ext cx="8229600" cy="5640637"/>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0" y="0"/>
            <a:ext cx="8229600" cy="838200"/>
          </a:xfrm>
        </p:spPr>
        <p:txBody>
          <a:bodyPr>
            <a:noAutofit/>
          </a:bodyPr>
          <a:lstStyle/>
          <a:p>
            <a:pPr algn="l"/>
            <a:r>
              <a:rPr lang="en-US" sz="2800" b="1" dirty="0">
                <a:ln w="3175">
                  <a:solidFill>
                    <a:sysClr val="windowText" lastClr="000000"/>
                  </a:solidFill>
                </a:ln>
                <a:solidFill>
                  <a:srgbClr val="FFFF00"/>
                </a:solidFill>
                <a:latin typeface="Century Gothic" panose="020B0502020202020204" pitchFamily="34" charset="0"/>
              </a:rPr>
              <a:t>NEW PRICE! READY TODAY!</a:t>
            </a:r>
            <a:br>
              <a:rPr lang="en-US" sz="2800" b="1" dirty="0">
                <a:ln w="3175">
                  <a:solidFill>
                    <a:sysClr val="windowText" lastClr="000000"/>
                  </a:solidFill>
                </a:ln>
                <a:solidFill>
                  <a:srgbClr val="FFFF00"/>
                </a:solidFill>
                <a:latin typeface="Century Gothic" panose="020B0502020202020204" pitchFamily="34" charset="0"/>
              </a:rPr>
            </a:br>
            <a:r>
              <a:rPr lang="en-US" sz="2400" b="1" dirty="0">
                <a:ln w="3175">
                  <a:solidFill>
                    <a:sysClr val="windowText" lastClr="000000"/>
                  </a:solidFill>
                </a:ln>
                <a:solidFill>
                  <a:srgbClr val="AF0101"/>
                </a:solidFill>
                <a:latin typeface="Century Gothic" panose="020B0502020202020204" pitchFamily="34" charset="0"/>
              </a:rPr>
              <a:t>OWNER SAYS BRING AN OFFER!</a:t>
            </a:r>
          </a:p>
        </p:txBody>
      </p:sp>
      <p:sp>
        <p:nvSpPr>
          <p:cNvPr id="3" name="Subtitle 2"/>
          <p:cNvSpPr>
            <a:spLocks noGrp="1"/>
          </p:cNvSpPr>
          <p:nvPr>
            <p:ph type="subTitle" idx="1"/>
          </p:nvPr>
        </p:nvSpPr>
        <p:spPr>
          <a:xfrm>
            <a:off x="0" y="5778485"/>
            <a:ext cx="8229600" cy="2004795"/>
          </a:xfrm>
        </p:spPr>
        <p:txBody>
          <a:bodyPr numCol="1" anchor="ctr">
            <a:noAutofit/>
          </a:bodyPr>
          <a:lstStyle/>
          <a:p>
            <a:r>
              <a:rPr lang="en-US" sz="1400" dirty="0">
                <a:solidFill>
                  <a:schemeClr val="bg1"/>
                </a:solidFill>
                <a:latin typeface="Century Gothic" panose="020B0502020202020204" pitchFamily="34" charset="0"/>
              </a:rPr>
              <a:t>BRAND NEW Ranch Home in NEXTON! Fabulous Open Floor Plan perfect for entertaining! Large kitchen with GAS range, kitchen island, white cabinetry, extra recessed lighting, and lovely solid surface countertops. The family room features a 36 '' gas fireplace with blower and Slate surround. Access to the covered lanai and patio nestled under a wooded backyard. Owner's suite is the perfect size with plenty of space for a king sized bed and several pieces of furniture. Full sized large walk-in closet! The owner's bath has a large stand-up shower and beautiful solid surface vanity top. The separate dining room is huge! Perfect for multiple uses...home office, formal dining room, fourth bedroom, children's playroom...you name it. Convenient location to everything!</a:t>
            </a:r>
          </a:p>
        </p:txBody>
      </p:sp>
      <p:sp>
        <p:nvSpPr>
          <p:cNvPr id="17" name="Rectangle 16"/>
          <p:cNvSpPr/>
          <p:nvPr/>
        </p:nvSpPr>
        <p:spPr>
          <a:xfrm>
            <a:off x="860897" y="9037394"/>
            <a:ext cx="3330103" cy="815608"/>
          </a:xfrm>
          <a:prstGeom prst="rect">
            <a:avLst/>
          </a:prstGeom>
        </p:spPr>
        <p:txBody>
          <a:bodyPr wrap="square">
            <a:spAutoFit/>
          </a:bodyPr>
          <a:lstStyle/>
          <a:p>
            <a:r>
              <a:rPr lang="en-US" sz="1400" b="1" dirty="0">
                <a:solidFill>
                  <a:schemeClr val="bg1"/>
                </a:solidFill>
                <a:latin typeface="Century Gothic" panose="020B0502020202020204" pitchFamily="34" charset="0"/>
              </a:rPr>
              <a:t>Chris Garcia</a:t>
            </a:r>
            <a:br>
              <a:rPr lang="en-US" sz="1100" b="1" dirty="0">
                <a:solidFill>
                  <a:schemeClr val="bg1"/>
                </a:solidFill>
                <a:latin typeface="Century Gothic" panose="020B0502020202020204" pitchFamily="34" charset="0"/>
              </a:rPr>
            </a:br>
            <a:r>
              <a:rPr lang="en-US" sz="1100" dirty="0">
                <a:solidFill>
                  <a:schemeClr val="bg1"/>
                </a:solidFill>
                <a:latin typeface="Century Gothic" panose="020B0502020202020204" pitchFamily="34" charset="0"/>
              </a:rPr>
              <a:t>Office (843) 557-7100</a:t>
            </a:r>
          </a:p>
          <a:p>
            <a:r>
              <a:rPr lang="en-US" sz="1100" dirty="0">
                <a:solidFill>
                  <a:schemeClr val="bg1"/>
                </a:solidFill>
                <a:latin typeface="Century Gothic" panose="020B0502020202020204" pitchFamily="34" charset="0"/>
              </a:rPr>
              <a:t>Mobile (843) 557-7100</a:t>
            </a:r>
          </a:p>
          <a:p>
            <a:r>
              <a:rPr lang="en-US" sz="1100" dirty="0">
                <a:solidFill>
                  <a:schemeClr val="bg1"/>
                </a:solidFill>
                <a:latin typeface="Century Gothic" panose="020B0502020202020204" pitchFamily="34" charset="0"/>
              </a:rPr>
              <a:t>cmcdaid1@yahoo.com</a:t>
            </a: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6678616" y="8982954"/>
            <a:ext cx="1383453" cy="4304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083017" y="9353444"/>
            <a:ext cx="2979052" cy="553998"/>
          </a:xfrm>
          <a:prstGeom prst="rect">
            <a:avLst/>
          </a:prstGeom>
        </p:spPr>
        <p:txBody>
          <a:bodyPr wrap="square">
            <a:spAutoFit/>
          </a:bodyPr>
          <a:lstStyle/>
          <a:p>
            <a:pPr algn="r"/>
            <a:r>
              <a:rPr lang="en-US" sz="1000" dirty="0">
                <a:solidFill>
                  <a:schemeClr val="bg1"/>
                </a:solidFill>
                <a:latin typeface="Century Gothic" panose="020B0502020202020204" pitchFamily="34" charset="0"/>
              </a:rPr>
              <a:t>RE/MAX Pro Realty</a:t>
            </a:r>
          </a:p>
          <a:p>
            <a:pPr algn="r"/>
            <a:r>
              <a:rPr lang="en-US" sz="1000" dirty="0">
                <a:solidFill>
                  <a:schemeClr val="bg1"/>
                </a:solidFill>
                <a:latin typeface="Century Gothic" panose="020B0502020202020204" pitchFamily="34" charset="0"/>
              </a:rPr>
              <a:t>9209 University Blvd.</a:t>
            </a:r>
          </a:p>
          <a:p>
            <a:pPr algn="r"/>
            <a:r>
              <a:rPr lang="en-US" sz="1000" dirty="0">
                <a:solidFill>
                  <a:schemeClr val="bg1"/>
                </a:solidFill>
                <a:latin typeface="Century Gothic" panose="020B0502020202020204" pitchFamily="34" charset="0"/>
              </a:rPr>
              <a:t>N Charleston, SC 29406</a:t>
            </a:r>
          </a:p>
        </p:txBody>
      </p:sp>
      <p:sp>
        <p:nvSpPr>
          <p:cNvPr id="16" name="Rectangle 15"/>
          <p:cNvSpPr/>
          <p:nvPr/>
        </p:nvSpPr>
        <p:spPr>
          <a:xfrm>
            <a:off x="0" y="4559747"/>
            <a:ext cx="8229600" cy="1077218"/>
          </a:xfrm>
          <a:prstGeom prst="rect">
            <a:avLst/>
          </a:prstGeom>
          <a:noFill/>
        </p:spPr>
        <p:txBody>
          <a:bodyPr wrap="square" anchor="b">
            <a:spAutoFit/>
          </a:bodyPr>
          <a:lstStyle/>
          <a:p>
            <a:pPr algn="r"/>
            <a:r>
              <a:rPr lang="en-US" sz="2800" b="1" dirty="0">
                <a:ln w="3175">
                  <a:solidFill>
                    <a:srgbClr val="C00000"/>
                  </a:solidFill>
                </a:ln>
                <a:solidFill>
                  <a:srgbClr val="FF0000"/>
                </a:solidFill>
                <a:latin typeface="Century Gothic" panose="020B0502020202020204" pitchFamily="34" charset="0"/>
              </a:rPr>
              <a:t>224 Hayworth Road</a:t>
            </a:r>
          </a:p>
          <a:p>
            <a:pPr algn="r"/>
            <a:r>
              <a:rPr lang="en-US" sz="1800" b="1" dirty="0">
                <a:ln w="3175">
                  <a:solidFill>
                    <a:srgbClr val="C00000"/>
                  </a:solidFill>
                </a:ln>
                <a:solidFill>
                  <a:srgbClr val="FF0000"/>
                </a:solidFill>
                <a:latin typeface="Century Gothic" panose="020B0502020202020204" pitchFamily="34" charset="0"/>
              </a:rPr>
              <a:t>Nexton ~ Summerville</a:t>
            </a:r>
          </a:p>
          <a:p>
            <a:pPr algn="r"/>
            <a:r>
              <a:rPr lang="en-US" sz="1800" b="1" dirty="0">
                <a:ln w="3175">
                  <a:solidFill>
                    <a:srgbClr val="C00000"/>
                  </a:solidFill>
                </a:ln>
                <a:solidFill>
                  <a:srgbClr val="FF0000"/>
                </a:solidFill>
                <a:latin typeface="Century Gothic" panose="020B0502020202020204" pitchFamily="34" charset="0"/>
              </a:rPr>
              <a:t>MLS# 21029943 ~ $369,900</a:t>
            </a:r>
          </a:p>
        </p:txBody>
      </p:sp>
      <p:pic>
        <p:nvPicPr>
          <p:cNvPr id="25" name="Picture 24">
            <a:extLst>
              <a:ext uri="{FF2B5EF4-FFF2-40B4-BE49-F238E27FC236}">
                <a16:creationId xmlns:a16="http://schemas.microsoft.com/office/drawing/2014/main" id="{6524CB1A-D15D-4FDD-BCAC-83FC051CD1D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7531" y="8982954"/>
            <a:ext cx="693366" cy="924488"/>
          </a:xfrm>
          <a:prstGeom prst="rect">
            <a:avLst/>
          </a:prstGeom>
          <a:ln>
            <a:noFill/>
          </a:ln>
          <a:effectLst>
            <a:outerShdw blurRad="63500" sx="102000" sy="102000" algn="ctr" rotWithShape="0">
              <a:prstClr val="black">
                <a:alpha val="40000"/>
              </a:prstClr>
            </a:outerShdw>
          </a:effectLst>
        </p:spPr>
      </p:pic>
      <p:pic>
        <p:nvPicPr>
          <p:cNvPr id="7" name="Picture 6" descr="A picture containing bed, indoor, room, floor&#10;&#10;Description automatically generated">
            <a:extLst>
              <a:ext uri="{FF2B5EF4-FFF2-40B4-BE49-F238E27FC236}">
                <a16:creationId xmlns:a16="http://schemas.microsoft.com/office/drawing/2014/main" id="{4A42493B-4246-4AB1-92E6-CFDC83E1817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66761" y="7924800"/>
            <a:ext cx="1219200" cy="914400"/>
          </a:xfrm>
          <a:prstGeom prst="rect">
            <a:avLst/>
          </a:prstGeom>
        </p:spPr>
      </p:pic>
      <p:pic>
        <p:nvPicPr>
          <p:cNvPr id="9" name="Picture 8" descr="A picture containing indoor, wall, floor, room&#10;&#10;Description automatically generated">
            <a:extLst>
              <a:ext uri="{FF2B5EF4-FFF2-40B4-BE49-F238E27FC236}">
                <a16:creationId xmlns:a16="http://schemas.microsoft.com/office/drawing/2014/main" id="{4E6B8D4D-42FF-4D0C-94E5-14C0E06BC59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51505" y="7924800"/>
            <a:ext cx="1059151" cy="914400"/>
          </a:xfrm>
          <a:prstGeom prst="rect">
            <a:avLst/>
          </a:prstGeom>
        </p:spPr>
      </p:pic>
      <p:pic>
        <p:nvPicPr>
          <p:cNvPr id="11" name="Picture 10" descr="A picture containing floor, indoor, wall, room&#10;&#10;Description automatically generated">
            <a:extLst>
              <a:ext uri="{FF2B5EF4-FFF2-40B4-BE49-F238E27FC236}">
                <a16:creationId xmlns:a16="http://schemas.microsoft.com/office/drawing/2014/main" id="{6C92C0D2-636D-40A7-AA24-0D90219D0FD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42067" y="7924800"/>
            <a:ext cx="685800" cy="914400"/>
          </a:xfrm>
          <a:prstGeom prst="rect">
            <a:avLst/>
          </a:prstGeom>
        </p:spPr>
      </p:pic>
      <p:pic>
        <p:nvPicPr>
          <p:cNvPr id="13" name="Picture 12" descr="A kitchen with white cabinets&#10;&#10;Description automatically generated with medium confidence">
            <a:extLst>
              <a:ext uri="{FF2B5EF4-FFF2-40B4-BE49-F238E27FC236}">
                <a16:creationId xmlns:a16="http://schemas.microsoft.com/office/drawing/2014/main" id="{D580F299-83F7-45F3-90D2-66B174C8CBF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924800"/>
            <a:ext cx="1219200" cy="914400"/>
          </a:xfrm>
          <a:prstGeom prst="rect">
            <a:avLst/>
          </a:prstGeom>
        </p:spPr>
      </p:pic>
      <p:pic>
        <p:nvPicPr>
          <p:cNvPr id="15" name="Picture 14" descr="A picture containing grass, sky, outdoor, building&#10;&#10;Description automatically generated">
            <a:extLst>
              <a:ext uri="{FF2B5EF4-FFF2-40B4-BE49-F238E27FC236}">
                <a16:creationId xmlns:a16="http://schemas.microsoft.com/office/drawing/2014/main" id="{BEF0298B-5AE3-4074-BD28-0AEB18B16FE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59191" y="7924800"/>
            <a:ext cx="1219200" cy="914400"/>
          </a:xfrm>
          <a:prstGeom prst="rect">
            <a:avLst/>
          </a:prstGeom>
        </p:spPr>
      </p:pic>
      <p:pic>
        <p:nvPicPr>
          <p:cNvPr id="19" name="Picture 18" descr="A picture containing grass, tree, outdoor, plant&#10;&#10;Description automatically generated">
            <a:extLst>
              <a:ext uri="{FF2B5EF4-FFF2-40B4-BE49-F238E27FC236}">
                <a16:creationId xmlns:a16="http://schemas.microsoft.com/office/drawing/2014/main" id="{A7E82B30-C0BE-4763-AC52-CA698DC3C0D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934497" y="7924800"/>
            <a:ext cx="1218903" cy="914400"/>
          </a:xfrm>
          <a:prstGeom prst="rect">
            <a:avLst/>
          </a:prstGeom>
        </p:spPr>
      </p:pic>
      <p:pic>
        <p:nvPicPr>
          <p:cNvPr id="21" name="Picture 20" descr="Diagram, engineering drawing&#10;&#10;Description automatically generated">
            <a:extLst>
              <a:ext uri="{FF2B5EF4-FFF2-40B4-BE49-F238E27FC236}">
                <a16:creationId xmlns:a16="http://schemas.microsoft.com/office/drawing/2014/main" id="{1350B8E2-4B8A-4A43-957A-3BE0E529EE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883973" y="7924800"/>
            <a:ext cx="519113" cy="914400"/>
          </a:xfrm>
          <a:prstGeom prst="rect">
            <a:avLst/>
          </a:prstGeom>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1140</TotalTime>
  <Words>198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PRICE! READY TODAY! OWNER SAYS BRING AN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74</cp:revision>
  <dcterms:created xsi:type="dcterms:W3CDTF">2006-08-16T00:00:00Z</dcterms:created>
  <dcterms:modified xsi:type="dcterms:W3CDTF">2022-01-06T22:44:05Z</dcterms:modified>
</cp:coreProperties>
</file>