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154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02" b="10195"/>
          <a:stretch/>
        </p:blipFill>
        <p:spPr bwMode="auto">
          <a:xfrm>
            <a:off x="-4715" y="0"/>
            <a:ext cx="7772400" cy="4544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4715" y="3733800"/>
            <a:ext cx="7772400" cy="9906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2250 Show Basket Way</a:t>
            </a:r>
          </a:p>
          <a:p>
            <a:pPr algn="ctr"/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Sweetgrass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Village ~ Mount Pleasant ~ MLS# 16031134 ~ $549,900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8801100" y="5691163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6041" y="4980940"/>
            <a:ext cx="4119058" cy="7086252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Situated in the heart of Mount Pleasant this stunning 5BR, 2.5BA, 2CG home has been meticulously maintained and shows like a model. Hardwood floors, high ceilings, crown molding, wainscoting the foyer and dining room and a gas fireplace in the living room are just a handful of highlights that make this house a home. Cook in the granite chef’s kitchen while guests visit with you at the breakfast bar, have your morning coffee in the bright sun room just off of the eat-in area in the kitchen and feel free to use the spacious Frog as a media room, play room or 5th bedroom. Prepare to indulge in daily relaxation in the owner's retreat with its tray ceiling, private balcony, walk-in closet and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vanity, walk-in shower and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jacuzzi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tub. The giant fenced-in yard is amazing!</a:t>
            </a:r>
          </a:p>
          <a:p>
            <a:endParaRPr lang="en-US" sz="14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Large, open floor plan</a:t>
            </a:r>
          </a:p>
          <a:p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Fenced-in backyard with BBQ patio</a:t>
            </a:r>
          </a:p>
          <a:p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Security system</a:t>
            </a:r>
          </a:p>
          <a:p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Irrigation system</a:t>
            </a:r>
          </a:p>
          <a:p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Conveniently located to shopping, dining, Isle of Palms, and Downtown Charleston</a:t>
            </a:r>
          </a:p>
          <a:p>
            <a:endParaRPr lang="en-US" sz="14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4182" y="0"/>
            <a:ext cx="77765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Agent Open House</a:t>
            </a:r>
          </a:p>
          <a:p>
            <a:r>
              <a:rPr lang="en-US" sz="2800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Friday 12:30-2:30 </a:t>
            </a:r>
            <a:endParaRPr lang="en-US" sz="3600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3771901" y="3205300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Call or email for details: (843) 209-2750 or </a:t>
            </a:r>
            <a:r>
              <a:rPr lang="en-US" sz="1800" u="sng" dirty="0">
                <a:solidFill>
                  <a:schemeClr val="tx1"/>
                </a:solidFill>
                <a:latin typeface="Palatino Linotype" panose="02040502050505030304" pitchFamily="18" charset="0"/>
              </a:rPr>
              <a:t>dancy@mattoneillteam.com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15" y="4980940"/>
            <a:ext cx="1824229" cy="12161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" y="7926324"/>
            <a:ext cx="1829296" cy="121615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" y="10871708"/>
            <a:ext cx="1824229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" y="6453632"/>
            <a:ext cx="1824229" cy="121615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" y="9399016"/>
            <a:ext cx="1824229" cy="121615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981" y="4980940"/>
            <a:ext cx="1824229" cy="121615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167" y="7926324"/>
            <a:ext cx="1827044" cy="121615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167" y="10871708"/>
            <a:ext cx="1827044" cy="121615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166" y="6453632"/>
            <a:ext cx="1827044" cy="121615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166" y="9399016"/>
            <a:ext cx="1827044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226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2017-02-08T20:05:55Z</dcterms:modified>
</cp:coreProperties>
</file>