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845" y="1176917"/>
            <a:ext cx="4571155" cy="1685242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2258 Red Fern Lane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Planters Pointe</a:t>
            </a:r>
            <a:b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Pleasant, SC 29466</a:t>
            </a:r>
            <a:b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15006053</a:t>
            </a:r>
            <a:b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$365,000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34082" y="5934074"/>
            <a:ext cx="3438237" cy="790576"/>
          </a:xfrm>
        </p:spPr>
        <p:txBody>
          <a:bodyPr anchor="ctr">
            <a:normAutofit fontScale="70000" lnSpcReduction="20000"/>
          </a:bodyPr>
          <a:lstStyle/>
          <a:p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Peggy Morse</a:t>
            </a:r>
          </a:p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Office - (843)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266-1907 | Cell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(843)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860-4953</a:t>
            </a:r>
            <a:b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pmorse@carolinaone.com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1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</a:t>
            </a:r>
            <a:r>
              <a:rPr lang="en-US" sz="10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Estate | 3040 </a:t>
            </a:r>
            <a:r>
              <a:rPr lang="en-US" sz="1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Highway 17 </a:t>
            </a:r>
            <a:r>
              <a:rPr lang="en-US" sz="10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 | Mt </a:t>
            </a:r>
            <a:r>
              <a:rPr lang="en-US" sz="1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Pleasant, SC 29466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934075"/>
            <a:ext cx="68457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4" y="5981700"/>
            <a:ext cx="695326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913907" y="2961858"/>
            <a:ext cx="5230091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Conveniently located to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Hwy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and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I-526,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popular and spacious house plan has 5 true bedrooms with lots of flex space including a FROG (finished room over garage), a bedroom/office on 1st fl., as well as a front room to serve as your formal living room, study or music room! The latest style in wood laminate flooring on first; new carpet on stairs and entire second. Deck off eat in kitchen overlooks spacious, treed backyard.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Laundry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conveniently located on second floor. Open and bright eat-in kitchen, bar and family room. Wonderful amenities include pool, tennis, play park and basketball courts.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2587" y="0"/>
            <a:ext cx="522141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i="1" dirty="0">
                <a:solidFill>
                  <a:schemeClr val="bg2">
                    <a:lumMod val="50000"/>
                  </a:schemeClr>
                </a:solidFill>
                <a:latin typeface="eurofurence" panose="020F0402020203080204" pitchFamily="34" charset="0"/>
              </a:rPr>
              <a:t>5 BR in N. Mount </a:t>
            </a:r>
            <a:r>
              <a:rPr lang="en-US" sz="3200" i="1" dirty="0" smtClean="0">
                <a:solidFill>
                  <a:schemeClr val="bg2">
                    <a:lumMod val="50000"/>
                  </a:schemeClr>
                </a:solidFill>
                <a:latin typeface="eurofurence" panose="020F0402020203080204" pitchFamily="34" charset="0"/>
              </a:rPr>
              <a:t>Pleasant</a:t>
            </a:r>
            <a:br>
              <a:rPr lang="en-US" sz="3200" i="1" dirty="0" smtClean="0">
                <a:solidFill>
                  <a:schemeClr val="bg2">
                    <a:lumMod val="50000"/>
                  </a:schemeClr>
                </a:solidFill>
                <a:latin typeface="eurofurence" panose="020F0402020203080204" pitchFamily="34" charset="0"/>
              </a:rPr>
            </a:br>
            <a:r>
              <a:rPr lang="en-US" sz="3200" i="1" dirty="0" smtClean="0">
                <a:solidFill>
                  <a:schemeClr val="bg2">
                    <a:lumMod val="50000"/>
                  </a:schemeClr>
                </a:solidFill>
                <a:latin typeface="eurofurence" panose="020F0402020203080204" pitchFamily="34" charset="0"/>
              </a:rPr>
              <a:t>for </a:t>
            </a:r>
            <a:r>
              <a:rPr lang="en-US" sz="3200" i="1" dirty="0">
                <a:solidFill>
                  <a:schemeClr val="bg2">
                    <a:lumMod val="50000"/>
                  </a:schemeClr>
                </a:solidFill>
                <a:latin typeface="eurofurence" panose="020F0402020203080204" pitchFamily="34" charset="0"/>
              </a:rPr>
              <a:t>Under $400,000</a:t>
            </a:r>
            <a:endParaRPr lang="en-US" sz="3200" i="1" dirty="0">
              <a:ln w="18415" cmpd="sng">
                <a:noFill/>
                <a:prstDash val="solid"/>
              </a:ln>
              <a:solidFill>
                <a:schemeClr val="bg2">
                  <a:lumMod val="50000"/>
                </a:schemeClr>
              </a:solidFill>
              <a:latin typeface="eurofurence" panose="020F040202020308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32350" y="4699746"/>
            <a:ext cx="3625851" cy="760672"/>
            <a:chOff x="232350" y="4934380"/>
            <a:chExt cx="3625851" cy="76067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972" y="4934380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350" y="4934380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161" y="4934380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3" name="Group 22"/>
          <p:cNvGrpSpPr/>
          <p:nvPr/>
        </p:nvGrpSpPr>
        <p:grpSpPr>
          <a:xfrm>
            <a:off x="232350" y="3450466"/>
            <a:ext cx="3625851" cy="760672"/>
            <a:chOff x="232350" y="3919736"/>
            <a:chExt cx="3625851" cy="76067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972" y="391973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161" y="391973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350" y="391973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5" name="Group 24"/>
          <p:cNvGrpSpPr/>
          <p:nvPr/>
        </p:nvGrpSpPr>
        <p:grpSpPr>
          <a:xfrm>
            <a:off x="232350" y="5949026"/>
            <a:ext cx="3625851" cy="760672"/>
            <a:chOff x="232350" y="5949026"/>
            <a:chExt cx="3625851" cy="76067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972" y="594902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350" y="594902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161" y="5949026"/>
              <a:ext cx="1014229" cy="760672"/>
            </a:xfrm>
            <a:prstGeom prst="rect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4" y="152400"/>
            <a:ext cx="3745943" cy="280945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09500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2258 Red Fern Lane Planters Pointe Mount Pleasant, SC 29466 MLS# 15006053 $365,000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2117 Tall Grass Cir Dunes West - Mt Pleasant MLS# 1409833</dc:title>
  <dc:creator>CVH360</dc:creator>
  <cp:lastModifiedBy>atp1313@gmail.com</cp:lastModifiedBy>
  <cp:revision>14</cp:revision>
  <dcterms:created xsi:type="dcterms:W3CDTF">2006-08-16T00:00:00Z</dcterms:created>
  <dcterms:modified xsi:type="dcterms:W3CDTF">2015-03-12T18:24:20Z</dcterms:modified>
</cp:coreProperties>
</file>