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9144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1956" y="96"/>
      </p:cViewPr>
      <p:guideLst>
        <p:guide orient="horz" pos="288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828800"/>
            <a:ext cx="8229600" cy="24384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4442264"/>
            <a:ext cx="64008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66185"/>
            <a:ext cx="2057400" cy="780203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6185"/>
            <a:ext cx="6019800" cy="780203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812800"/>
            <a:ext cx="7086600" cy="24384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3343715"/>
            <a:ext cx="7086600" cy="2012949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8555568"/>
            <a:ext cx="762000" cy="486833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33601"/>
            <a:ext cx="4038600" cy="6034617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33601"/>
            <a:ext cx="4038600" cy="6034617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067"/>
            <a:ext cx="8229600" cy="1524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46817"/>
            <a:ext cx="4040188" cy="1001183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2046817"/>
            <a:ext cx="4041775" cy="1001183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3149601"/>
            <a:ext cx="4040188" cy="501861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3149601"/>
            <a:ext cx="4041775" cy="501861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64067"/>
            <a:ext cx="3008313" cy="154940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1" y="2032001"/>
            <a:ext cx="3008313" cy="6136217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364067"/>
            <a:ext cx="5111750" cy="7804151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812800"/>
            <a:ext cx="5486400" cy="696384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2442633"/>
            <a:ext cx="5486400" cy="52832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555716"/>
            <a:ext cx="5486400" cy="707136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366184"/>
            <a:ext cx="8229600" cy="1524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133600"/>
            <a:ext cx="8229600" cy="62788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8555568"/>
            <a:ext cx="2133600" cy="486833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8555568"/>
            <a:ext cx="2895600" cy="486833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8555568"/>
            <a:ext cx="762000" cy="486833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74" y="1405"/>
            <a:ext cx="7313326" cy="548499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 noChangeShapeType="1"/>
          </p:cNvSpPr>
          <p:nvPr/>
        </p:nvSpPr>
        <p:spPr bwMode="auto">
          <a:xfrm>
            <a:off x="0" y="-1"/>
            <a:ext cx="7661376" cy="1143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195" tIns="36195" rIns="36195" bIns="36195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anose="02020502050506020301" pitchFamily="18" charset="0"/>
                <a:cs typeface="Arial" pitchFamily="34" charset="0"/>
              </a:rPr>
              <a:t>OPEN HOUSE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anose="02020502050506020301" pitchFamily="18" charset="0"/>
                <a:cs typeface="Arial" pitchFamily="34" charset="0"/>
              </a:rPr>
              <a:t>Sunday Nov. 6</a:t>
            </a:r>
            <a:r>
              <a:rPr lang="en-US" sz="1600" baseline="30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anose="02020502050506020301" pitchFamily="18" charset="0"/>
                <a:cs typeface="Arial" pitchFamily="34" charset="0"/>
              </a:rPr>
              <a:t>th</a:t>
            </a:r>
            <a:r>
              <a:rPr lang="en-U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anose="02020502050506020301" pitchFamily="18" charset="0"/>
                <a:cs typeface="Arial" pitchFamily="34" charset="0"/>
              </a:rPr>
              <a:t> 1-4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jan Pro" panose="02020502050506020301" pitchFamily="18" charset="0"/>
              <a:cs typeface="Arial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6200" y="7467600"/>
            <a:ext cx="5675869" cy="159592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0" y="6266036"/>
            <a:ext cx="7232613" cy="2687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latin typeface="Tw Cen MT" pitchFamily="34" charset="0"/>
                <a:cs typeface="Arial" pitchFamily="34" charset="0"/>
              </a:rPr>
              <a:t>CURB APPEAL SAYS IT ALL. OWNER HAS TAKEN EXCELLENT CARE OF THIS HOME. A FULL FRONT PORCH WELCOMES YOU TO THE GREAT ROOM. THE CATHEDRAL CEILING GREAT ROOM OPENS ONTO A PRIVATE SCREEN PORCH AND TO AN OPEN KITCHEN WITH GLEEMING HARDWOOD FLOORS. MANY UPGRADES IN THIS HOUSE: ALL CABINETS UPGRADED, BEAUTIFUL HARDWOOD FLOORS IN THE KITCHEN, WOOD PLANTATION BLINDS, OWNER DID NOT SPARE ON APPLIANCES (FLAT STOP STOVE, DISHWASHER, GARBAGE DISPOSAL, BUILT-IN MICROWAVE, AND REFRIGERATOR), STAINLESS STEEL SINK, 2 CAR GARAGE W/OPENER, SCREEN PORCH, SECURITY SYSTEM, UTILITY SINK IN GARAGE. LARGE MASTER BEDROOM FEATURES CATHEDRAL CEILINGS, WALK-IN CLOSET. MASTER BATH HAS A LINEN CLOSET, GARDEN TUB W/JETS AND SEPARATE SHOWER. THE 4TH BEDROOM IS THE ROOM OVER THE GARAGE. NO HOA. MUST SEE!</a:t>
            </a:r>
            <a:endParaRPr kumimoji="0" lang="en-US" sz="1400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11"/>
          <p:cNvSpPr txBox="1">
            <a:spLocks noChangeArrowheads="1" noChangeShapeType="1"/>
          </p:cNvSpPr>
          <p:nvPr/>
        </p:nvSpPr>
        <p:spPr bwMode="auto">
          <a:xfrm>
            <a:off x="7232614" y="5626402"/>
            <a:ext cx="1909510" cy="1065416"/>
          </a:xfrm>
          <a:prstGeom prst="rect">
            <a:avLst/>
          </a:prstGeom>
          <a:noFill/>
          <a:ln w="0" algn="in">
            <a:noFill/>
            <a:miter lim="800000"/>
            <a:headEnd/>
            <a:tailEnd/>
          </a:ln>
          <a:effectLst/>
          <a:extLst/>
        </p:spPr>
        <p:txBody>
          <a:bodyPr vert="horz" wrap="square" lIns="36195" tIns="36195" rIns="36195" bIns="36195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latin typeface="Tw Cen MT" pitchFamily="34" charset="0"/>
                <a:cs typeface="Arial" pitchFamily="34" charset="0"/>
              </a:rPr>
              <a:t>Rodney Hancock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1100" dirty="0">
              <a:latin typeface="Tw Cen MT" pitchFamily="34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latin typeface="Tw Cen MT" pitchFamily="34" charset="0"/>
                <a:cs typeface="Arial" pitchFamily="34" charset="0"/>
              </a:rPr>
              <a:t>(843) 437-1347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latin typeface="Tw Cen MT" pitchFamily="34" charset="0"/>
                <a:cs typeface="Arial" pitchFamily="34" charset="0"/>
              </a:rPr>
              <a:t>rodneyhancock08@gmail.com</a:t>
            </a:r>
            <a:br>
              <a:rPr lang="en-US" sz="1050" dirty="0">
                <a:latin typeface="Tw Cen MT" pitchFamily="34" charset="0"/>
                <a:cs typeface="Arial" pitchFamily="34" charset="0"/>
              </a:rPr>
            </a:br>
            <a:r>
              <a:rPr lang="en-US" sz="1050" dirty="0">
                <a:latin typeface="Tw Cen MT" pitchFamily="34" charset="0"/>
                <a:cs typeface="Arial" pitchFamily="34" charset="0"/>
              </a:rPr>
              <a:t>mortgageprofessionalsonline.com</a:t>
            </a:r>
            <a:endParaRPr kumimoji="0" lang="en-US" sz="1050" b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995" y="6982836"/>
            <a:ext cx="1560748" cy="69685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7232614" y="7970707"/>
            <a:ext cx="1909510" cy="982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rial" pitchFamily="34" charset="0"/>
              </a:rPr>
              <a:t>AgentOwned Charleston Group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rial" pitchFamily="34" charset="0"/>
              </a:rPr>
              <a:t>902 Savannah Hwy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rial" pitchFamily="34" charset="0"/>
              </a:rPr>
              <a:t>Charleston, SC 29407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rial" pitchFamily="34" charset="0"/>
              </a:rPr>
              <a:t>Real </a:t>
            </a:r>
            <a:r>
              <a:rPr kumimoji="0" 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rial" pitchFamily="34" charset="0"/>
              </a:rPr>
              <a:t>Estate ● Mortgage</a:t>
            </a:r>
            <a:br>
              <a:rPr kumimoji="0" 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rial" pitchFamily="34" charset="0"/>
              </a:rPr>
            </a:br>
            <a:r>
              <a:rPr kumimoji="0" 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rial" pitchFamily="34" charset="0"/>
              </a:rPr>
              <a:t>Insurance ● Business Brokerage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788" y="8953632"/>
            <a:ext cx="139417" cy="19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WordArt 20"/>
          <p:cNvSpPr>
            <a:spLocks noChangeArrowheads="1" noChangeShapeType="1" noTextEdit="1"/>
          </p:cNvSpPr>
          <p:nvPr/>
        </p:nvSpPr>
        <p:spPr bwMode="auto">
          <a:xfrm>
            <a:off x="9829800" y="5181600"/>
            <a:ext cx="2345672" cy="466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3600" kern="10" spc="72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w Cen MT"/>
              </a:rPr>
              <a:t>$450,000</a:t>
            </a:r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32192" y="2134361"/>
            <a:ext cx="1207008" cy="160934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32192" y="1095756"/>
            <a:ext cx="1207008" cy="90525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32192" y="57151"/>
            <a:ext cx="1207008" cy="90525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175326" y="4197640"/>
            <a:ext cx="1654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rial" pitchFamily="34" charset="0"/>
              </a:rPr>
              <a:t>$450,000</a:t>
            </a:r>
          </a:p>
        </p:txBody>
      </p:sp>
      <p:sp>
        <p:nvSpPr>
          <p:cNvPr id="21" name="Text Box 3"/>
          <p:cNvSpPr txBox="1">
            <a:spLocks noChangeArrowheads="1" noChangeShapeType="1"/>
          </p:cNvSpPr>
          <p:nvPr/>
        </p:nvSpPr>
        <p:spPr bwMode="auto">
          <a:xfrm>
            <a:off x="6468" y="5486400"/>
            <a:ext cx="722614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195" tIns="36195" rIns="36195" bIns="36195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rial" pitchFamily="34" charset="0"/>
              </a:rPr>
              <a:t>225 Somerset Drive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rial" pitchFamily="34" charset="0"/>
              </a:rPr>
              <a:t>Devon Forest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·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rial" pitchFamily="34" charset="0"/>
              </a:rPr>
              <a:t> Goose Creek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·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rial" pitchFamily="34" charset="0"/>
              </a:rPr>
              <a:t> MLS# 16025615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·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Arial" pitchFamily="34" charset="0"/>
              </a:rPr>
              <a:t> $179,900</a:t>
            </a:r>
            <a:endParaRPr kumimoji="0" lang="en-US" sz="1050" b="1" i="0" u="none" strike="noStrike" cap="none" normalizeH="0" baseline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  <a:cs typeface="Arial" pitchFamily="34" charset="0"/>
            </a:endParaRPr>
          </a:p>
        </p:txBody>
      </p:sp>
      <p:pic>
        <p:nvPicPr>
          <p:cNvPr id="33" name="Picture 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32192" y="3877055"/>
            <a:ext cx="1207008" cy="160934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0167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55</TotalTime>
  <Words>197</Words>
  <Application>Microsoft Office PowerPoint</Application>
  <PresentationFormat>Custom</PresentationFormat>
  <Paragraphs>15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0" baseType="lpstr">
      <vt:lpstr>Arial</vt:lpstr>
      <vt:lpstr>Book Antiqua</vt:lpstr>
      <vt:lpstr>Lucida Sans</vt:lpstr>
      <vt:lpstr>Trajan Pro</vt:lpstr>
      <vt:lpstr>Tw Cen MT</vt:lpstr>
      <vt:lpstr>Wingdings</vt:lpstr>
      <vt:lpstr>Wingdings 2</vt:lpstr>
      <vt:lpstr>Wingdings 3</vt:lpstr>
      <vt:lpstr>Apex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CVH360</dc:creator>
  <cp:lastModifiedBy>A. Thomas Price</cp:lastModifiedBy>
  <cp:revision>17</cp:revision>
  <dcterms:created xsi:type="dcterms:W3CDTF">2006-08-16T00:00:00Z</dcterms:created>
  <dcterms:modified xsi:type="dcterms:W3CDTF">2016-10-31T17:42:42Z</dcterms:modified>
</cp:coreProperties>
</file>