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gif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hyperlink" Target="https://www.youtube.com/watch?v=Egy8hZgzA8c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7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437" y="21188"/>
            <a:ext cx="7712321" cy="578424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8245" y="28005"/>
            <a:ext cx="3916979" cy="2514600"/>
          </a:xfrm>
        </p:spPr>
        <p:txBody>
          <a:bodyPr anchor="t">
            <a:no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2260 </a:t>
            </a:r>
            <a:r>
              <a:rPr lang="en-US" sz="1600" b="1" dirty="0" err="1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Hartfords</a:t>
            </a:r>
            <a:r>
              <a:rPr lang="en-US" sz="1600" b="1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Bluff Circle</a:t>
            </a:r>
            <a:br>
              <a:rPr lang="en-US" sz="1600" b="1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Rivertowne </a:t>
            </a:r>
            <a:r>
              <a:rPr lang="en-US" sz="14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On The Wando</a:t>
            </a:r>
            <a:br>
              <a:rPr lang="en-US" sz="14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Mount Pleasant, SC 29466</a:t>
            </a:r>
            <a:br>
              <a:rPr lang="en-US" sz="14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16001296</a:t>
            </a:r>
            <a:br>
              <a:rPr lang="en-US" sz="14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$850,000</a:t>
            </a:r>
            <a:endParaRPr lang="en-US" sz="900" dirty="0">
              <a:solidFill>
                <a:schemeClr val="tx2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6439001"/>
            <a:ext cx="7772401" cy="2554788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beautiful Riverfront lot gives you stunning views of the Wando River, and privacy with beautiful Marsh views on the side portion of the property. With the ability to build a private dock you can bring the boat of your dreams as it sits in a deep water area. Just a few minutes from 17 for all your shopping and social needs, and 20 minutes to downtown this property boasts the things that you need, and all that you can desire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.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Check out this video to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see more!</a:t>
            </a:r>
            <a:b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https://www.youtube.com/watch?v=Egy8hZgzA8c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Sorrentino</a:t>
            </a:r>
          </a:p>
          <a:p>
            <a:pPr algn="ctr"/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(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843) 371-6218 |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andrew.sorrentino@agentowned.com</a:t>
            </a:r>
          </a:p>
          <a:p>
            <a:pPr algn="ctr"/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7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902 Savannah Hwy | Charleston, SC </a:t>
            </a:r>
            <a:r>
              <a:rPr lang="en-US" sz="8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29407</a:t>
            </a:r>
          </a:p>
          <a:p>
            <a:pPr algn="ctr"/>
            <a:r>
              <a:rPr lang="en-US" sz="7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 </a:t>
            </a:r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9125154"/>
            <a:ext cx="734950" cy="7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397" y="26007"/>
            <a:ext cx="7772400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0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Riverfront / </a:t>
            </a:r>
            <a:r>
              <a:rPr lang="en-US" sz="3000" b="1" dirty="0" err="1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Marshview</a:t>
            </a:r>
            <a:r>
              <a:rPr lang="en-US" sz="30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 Lot</a:t>
            </a:r>
            <a:endParaRPr lang="en-US" sz="3000" b="1" cap="none" spc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DECODE" panose="02000000000000000000" pitchFamily="2" charset="0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762075" y="2462960"/>
            <a:ext cx="3728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ln w="12700">
                  <a:solidFill>
                    <a:srgbClr val="3AF806"/>
                  </a:solidFill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Reduced!</a:t>
            </a:r>
            <a:endParaRPr lang="en-US" sz="2400" i="1" dirty="0">
              <a:ln w="12700">
                <a:solidFill>
                  <a:srgbClr val="3AF806"/>
                </a:solidFill>
                <a:prstDash val="solid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7000" y="771639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" name="Group 17"/>
          <p:cNvGrpSpPr/>
          <p:nvPr/>
        </p:nvGrpSpPr>
        <p:grpSpPr>
          <a:xfrm>
            <a:off x="59787" y="5335833"/>
            <a:ext cx="7663620" cy="1028700"/>
            <a:chOff x="32580" y="5335833"/>
            <a:chExt cx="7663620" cy="1028700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580" y="5335833"/>
              <a:ext cx="1371600" cy="1028700"/>
            </a:xfrm>
            <a:prstGeom prst="rect">
              <a:avLst/>
            </a:prstGeom>
            <a:ln w="190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585" y="5335833"/>
              <a:ext cx="1371600" cy="1028700"/>
            </a:xfrm>
            <a:prstGeom prst="rect">
              <a:avLst/>
            </a:prstGeom>
            <a:ln w="190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8590" y="5335833"/>
              <a:ext cx="1371600" cy="1028700"/>
            </a:xfrm>
            <a:prstGeom prst="rect">
              <a:avLst/>
            </a:prstGeom>
            <a:ln w="190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1595" y="5335833"/>
              <a:ext cx="1371600" cy="1028700"/>
            </a:xfrm>
            <a:prstGeom prst="rect">
              <a:avLst/>
            </a:prstGeom>
            <a:ln w="190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24600" y="5335833"/>
              <a:ext cx="1371600" cy="1028700"/>
            </a:xfrm>
            <a:prstGeom prst="rect">
              <a:avLst/>
            </a:prstGeom>
            <a:ln w="190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134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DECODE</vt:lpstr>
      <vt:lpstr>Arial</vt:lpstr>
      <vt:lpstr>Calibri</vt:lpstr>
      <vt:lpstr>Georgia</vt:lpstr>
      <vt:lpstr>Microsoft Sans Serif</vt:lpstr>
      <vt:lpstr>Narkisim</vt:lpstr>
      <vt:lpstr>Office Theme</vt:lpstr>
      <vt:lpstr>2260 Hartfords Bluff Circle Rivertowne On The Wando Mount Pleasant, SC 29466 MLS# 16001296 $850,000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51</cp:revision>
  <dcterms:created xsi:type="dcterms:W3CDTF">2006-08-16T00:00:00Z</dcterms:created>
  <dcterms:modified xsi:type="dcterms:W3CDTF">2016-03-01T17:54:25Z</dcterms:modified>
</cp:coreProperties>
</file>