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950" y="55"/>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4/23/2024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6975" b="6975"/>
          <a:stretch/>
        </p:blipFill>
        <p:spPr>
          <a:xfrm>
            <a:off x="0" y="1"/>
            <a:ext cx="7315200" cy="4191000"/>
          </a:xfrm>
          <a:prstGeom prst="rect">
            <a:avLst/>
          </a:prstGeom>
          <a:ln>
            <a:noFill/>
          </a:ln>
          <a:effectLst>
            <a:softEdge rad="112500"/>
          </a:effectLst>
        </p:spPr>
      </p:pic>
      <p:sp>
        <p:nvSpPr>
          <p:cNvPr id="2" name="Title 1"/>
          <p:cNvSpPr>
            <a:spLocks noGrp="1"/>
          </p:cNvSpPr>
          <p:nvPr>
            <p:ph type="ctrTitle"/>
          </p:nvPr>
        </p:nvSpPr>
        <p:spPr>
          <a:xfrm>
            <a:off x="0" y="-1"/>
            <a:ext cx="7128019" cy="830997"/>
          </a:xfrm>
          <a:noFill/>
          <a:effectLst/>
        </p:spPr>
        <p:txBody>
          <a:bodyPr anchor="ctr">
            <a:noAutofit/>
          </a:bodyPr>
          <a:lstStyle/>
          <a:p>
            <a:pPr algn="l"/>
            <a:r>
              <a:rPr lang="en-US" sz="2200" i="1" dirty="0">
                <a:ln w="3175">
                  <a:noFill/>
                </a:ln>
                <a:solidFill>
                  <a:schemeClr val="bg1"/>
                </a:solidFill>
                <a:latin typeface="Century Gothic" panose="020B0502020202020204" pitchFamily="34" charset="0"/>
              </a:rPr>
              <a:t>Unbelievable</a:t>
            </a:r>
            <a:br>
              <a:rPr lang="en-US" sz="2200" i="1" dirty="0">
                <a:ln w="3175">
                  <a:noFill/>
                </a:ln>
                <a:solidFill>
                  <a:schemeClr val="bg1"/>
                </a:solidFill>
                <a:latin typeface="Century Gothic" panose="020B0502020202020204" pitchFamily="34" charset="0"/>
              </a:rPr>
            </a:br>
            <a:r>
              <a:rPr lang="en-US" sz="2200" i="1" dirty="0">
                <a:ln w="3175">
                  <a:noFill/>
                </a:ln>
                <a:solidFill>
                  <a:schemeClr val="bg1"/>
                </a:solidFill>
                <a:latin typeface="Century Gothic" panose="020B0502020202020204" pitchFamily="34" charset="0"/>
              </a:rPr>
              <a:t>Price Adjustment</a:t>
            </a:r>
          </a:p>
        </p:txBody>
      </p:sp>
      <p:sp>
        <p:nvSpPr>
          <p:cNvPr id="3" name="Subtitle 2"/>
          <p:cNvSpPr>
            <a:spLocks noGrp="1"/>
          </p:cNvSpPr>
          <p:nvPr>
            <p:ph type="subTitle" idx="1"/>
          </p:nvPr>
        </p:nvSpPr>
        <p:spPr>
          <a:xfrm>
            <a:off x="1" y="4381631"/>
            <a:ext cx="7315199" cy="2514601"/>
          </a:xfrm>
        </p:spPr>
        <p:txBody>
          <a:bodyPr anchor="ctr">
            <a:noAutofit/>
          </a:bodyPr>
          <a:lstStyle/>
          <a:p>
            <a:pPr>
              <a:lnSpc>
                <a:spcPct val="150000"/>
              </a:lnSpc>
              <a:spcBef>
                <a:spcPts val="0"/>
              </a:spcBef>
            </a:pPr>
            <a:r>
              <a:rPr lang="en-US" sz="1200" dirty="0">
                <a:solidFill>
                  <a:schemeClr val="tx1"/>
                </a:solidFill>
                <a:latin typeface="Century Gothic" panose="020B0502020202020204" pitchFamily="34" charset="0"/>
              </a:rPr>
              <a:t>Seller's are very motivated and have dropped price to their bottom line. Took off the market due to time of year! Less than 2 miles to the Riverland Terrace boat ramp and plenty of yard space to park your boat. Garage has been enclosed that would make a perfect office or extra bed room. This house CAN be used as SHORT TERM RENTAL Workshop in back that is 521 </a:t>
            </a:r>
            <a:r>
              <a:rPr lang="en-US" sz="1200" dirty="0" err="1">
                <a:solidFill>
                  <a:schemeClr val="tx1"/>
                </a:solidFill>
                <a:latin typeface="Century Gothic" panose="020B0502020202020204" pitchFamily="34" charset="0"/>
              </a:rPr>
              <a:t>sq.ft</a:t>
            </a:r>
            <a:r>
              <a:rPr lang="en-US" sz="1200" dirty="0">
                <a:solidFill>
                  <a:schemeClr val="tx1"/>
                </a:solidFill>
                <a:latin typeface="Century Gothic" panose="020B0502020202020204" pitchFamily="34" charset="0"/>
              </a:rPr>
              <a:t>.. Home has a beautiful large sunroom and recently replaced windows. NO HOA! If you love to golf City of Charleston Municipal Golf Course is just minutes away. Per Charleston county buyer may be able to subdivide the lot which would allow buyer to either sell the subdivided lot to offset sales price or build and investment home. Buyer should verify with Charleston County. INCLUDES A NATURAL GAS WHOLE HOME GENERATOR!</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513011"/>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366095"/>
            <a:ext cx="3420267" cy="777905"/>
          </a:xfrm>
          <a:prstGeom prst="rect">
            <a:avLst/>
          </a:prstGeom>
        </p:spPr>
        <p:txBody>
          <a:bodyPr wrap="square">
            <a:spAutoFit/>
          </a:bodyPr>
          <a:lstStyle/>
          <a:p>
            <a:r>
              <a:rPr lang="en-US" sz="1455" dirty="0">
                <a:latin typeface="Century Gothic" panose="020B0502020202020204" pitchFamily="34" charset="0"/>
              </a:rPr>
              <a:t>Liz Butler</a:t>
            </a:r>
          </a:p>
          <a:p>
            <a:r>
              <a:rPr lang="en-US" sz="1000" dirty="0">
                <a:latin typeface="Century Gothic" panose="020B0502020202020204" pitchFamily="34" charset="0"/>
              </a:rPr>
              <a:t>843-367-6604</a:t>
            </a:r>
          </a:p>
          <a:p>
            <a:r>
              <a:rPr lang="en-US" sz="1000" dirty="0">
                <a:latin typeface="Century Gothic" panose="020B0502020202020204" pitchFamily="34" charset="0"/>
              </a:rPr>
              <a:t>lizbutlerhomes@gmail.com</a:t>
            </a:r>
            <a:br>
              <a:rPr lang="en-US" sz="1000" dirty="0">
                <a:latin typeface="Century Gothic" panose="020B0502020202020204" pitchFamily="34" charset="0"/>
              </a:rPr>
            </a:br>
            <a:r>
              <a:rPr lang="en-US" sz="1000" dirty="0">
                <a:latin typeface="Century Gothic" panose="020B0502020202020204" pitchFamily="34" charset="0"/>
              </a:rPr>
              <a:t>lizbutler.agentowned.com</a:t>
            </a:r>
          </a:p>
        </p:txBody>
      </p:sp>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640" y="7086600"/>
            <a:ext cx="1712096" cy="1142886"/>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70919" y="7086862"/>
            <a:ext cx="1714155" cy="1142026"/>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736230" y="7086600"/>
            <a:ext cx="1713985" cy="1142656"/>
          </a:xfrm>
          <a:prstGeom prst="rect">
            <a:avLst/>
          </a:prstGeom>
          <a:ln>
            <a:noFill/>
          </a:ln>
          <a:effectLst/>
        </p:spPr>
      </p:pic>
      <p:sp>
        <p:nvSpPr>
          <p:cNvPr id="5" name="Rectangle 4"/>
          <p:cNvSpPr/>
          <p:nvPr/>
        </p:nvSpPr>
        <p:spPr>
          <a:xfrm>
            <a:off x="3540760" y="7203"/>
            <a:ext cx="3733800" cy="1046440"/>
          </a:xfrm>
          <a:prstGeom prst="rect">
            <a:avLst/>
          </a:prstGeom>
        </p:spPr>
        <p:txBody>
          <a:bodyPr wrap="square">
            <a:spAutoFit/>
          </a:bodyPr>
          <a:lstStyle/>
          <a:p>
            <a:pPr algn="r"/>
            <a:r>
              <a:rPr lang="en-US" sz="2000" b="1" dirty="0">
                <a:solidFill>
                  <a:schemeClr val="bg1"/>
                </a:solidFill>
                <a:latin typeface="Century Gothic" panose="020B0502020202020204" pitchFamily="34" charset="0"/>
              </a:rPr>
              <a:t>2260 Woodland Shores Road</a:t>
            </a:r>
          </a:p>
          <a:p>
            <a:pPr algn="r"/>
            <a:r>
              <a:rPr lang="en-US" sz="1400" b="1" dirty="0">
                <a:solidFill>
                  <a:schemeClr val="bg1"/>
                </a:solidFill>
                <a:latin typeface="Century Gothic" panose="020B0502020202020204" pitchFamily="34" charset="0"/>
              </a:rPr>
              <a:t>General Lee | Charleston, SC 29412</a:t>
            </a:r>
          </a:p>
          <a:p>
            <a:pPr algn="r"/>
            <a:r>
              <a:rPr lang="en-US" sz="1400" b="1" dirty="0">
                <a:solidFill>
                  <a:schemeClr val="bg1"/>
                </a:solidFill>
                <a:latin typeface="Century Gothic" panose="020B0502020202020204" pitchFamily="34" charset="0"/>
              </a:rPr>
              <a:t>MLS# 23025661</a:t>
            </a:r>
          </a:p>
          <a:p>
            <a:pPr algn="r"/>
            <a:r>
              <a:rPr lang="en-US" sz="1400" b="1" i="1" dirty="0">
                <a:ln w="3175">
                  <a:solidFill>
                    <a:schemeClr val="tx1"/>
                  </a:solidFill>
                </a:ln>
                <a:solidFill>
                  <a:srgbClr val="FFFF00"/>
                </a:solidFill>
                <a:latin typeface="Century Gothic" panose="020B0502020202020204" pitchFamily="34" charset="0"/>
              </a:rPr>
              <a:t>NOW OFFERING AT $625,000</a:t>
            </a:r>
          </a:p>
        </p:txBody>
      </p:sp>
      <p:sp>
        <p:nvSpPr>
          <p:cNvPr id="9" name="Rectangle 8">
            <a:extLst>
              <a:ext uri="{FF2B5EF4-FFF2-40B4-BE49-F238E27FC236}">
                <a16:creationId xmlns:a16="http://schemas.microsoft.com/office/drawing/2014/main" id="{3F3F5DBE-628A-40B5-A9C1-6BD65A579158}"/>
              </a:ext>
            </a:extLst>
          </p:cNvPr>
          <p:cNvSpPr/>
          <p:nvPr/>
        </p:nvSpPr>
        <p:spPr>
          <a:xfrm>
            <a:off x="3898831" y="8478048"/>
            <a:ext cx="3416367" cy="553998"/>
          </a:xfrm>
          <a:prstGeom prst="rect">
            <a:avLst/>
          </a:prstGeom>
        </p:spPr>
        <p:txBody>
          <a:bodyPr wrap="square">
            <a:spAutoFit/>
          </a:bodyPr>
          <a:lstStyle/>
          <a:p>
            <a:pPr algn="r"/>
            <a:r>
              <a:rPr lang="en-US" sz="1000" dirty="0" err="1">
                <a:latin typeface="Century Gothic" panose="020B0502020202020204" pitchFamily="34" charset="0"/>
              </a:rPr>
              <a:t>AgentOwned</a:t>
            </a:r>
            <a:r>
              <a:rPr lang="en-US" sz="1000" dirty="0">
                <a:latin typeface="Century Gothic" panose="020B0502020202020204" pitchFamily="34" charset="0"/>
              </a:rPr>
              <a:t> Realty Charleston Group</a:t>
            </a:r>
          </a:p>
          <a:p>
            <a:pPr algn="r"/>
            <a:r>
              <a:rPr lang="en-US" sz="1000" dirty="0">
                <a:latin typeface="Century Gothic" panose="020B0502020202020204" pitchFamily="34" charset="0"/>
              </a:rPr>
              <a:t>902 Savannah Hwy</a:t>
            </a:r>
          </a:p>
          <a:p>
            <a:pPr algn="r"/>
            <a:r>
              <a:rPr lang="en-US" sz="1000" dirty="0">
                <a:latin typeface="Century Gothic" panose="020B0502020202020204" pitchFamily="34" charset="0"/>
              </a:rPr>
              <a:t>Charleston, SC 29407</a:t>
            </a:r>
          </a:p>
        </p:txBody>
      </p:sp>
      <p:pic>
        <p:nvPicPr>
          <p:cNvPr id="13" name="Picture 12">
            <a:extLst>
              <a:ext uri="{FF2B5EF4-FFF2-40B4-BE49-F238E27FC236}">
                <a16:creationId xmlns:a16="http://schemas.microsoft.com/office/drawing/2014/main" id="{C95B7062-D7E6-4B01-A275-8525BC78D1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01373" y="7087343"/>
            <a:ext cx="1713826" cy="1141064"/>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1709</TotalTime>
  <Words>201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Unbelievable Price Adjustment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70</cp:revision>
  <dcterms:created xsi:type="dcterms:W3CDTF">2006-08-16T00:00:00Z</dcterms:created>
  <dcterms:modified xsi:type="dcterms:W3CDTF">2024-04-23T11:14:47Z</dcterms:modified>
</cp:coreProperties>
</file>