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150" d="100"/>
          <a:sy n="150" d="100"/>
        </p:scale>
        <p:origin x="374" y="-35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75" b="6975"/>
          <a:stretch/>
        </p:blipFill>
        <p:spPr>
          <a:xfrm>
            <a:off x="0" y="1"/>
            <a:ext cx="7315200" cy="4191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128019" cy="457200"/>
          </a:xfrm>
          <a:noFill/>
          <a:effectLst/>
        </p:spPr>
        <p:txBody>
          <a:bodyPr anchor="ctr">
            <a:noAutofit/>
          </a:bodyPr>
          <a:lstStyle/>
          <a:p>
            <a:pPr algn="l"/>
            <a:r>
              <a:rPr lang="en-US" sz="2200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JUST LISTED</a:t>
            </a:r>
            <a:endParaRPr lang="en-US" sz="2200" dirty="0">
              <a:ln w="3175">
                <a:noFill/>
              </a:ln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381631"/>
            <a:ext cx="7315199" cy="2514601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Three bedroom, 2 bath brick house on .28 acre corner lot almost at the end of Woodland Shores. Less than 2 miles to the Riverland Terrace boat ramp and plenty of yard space to park your boat. Garage has been enclosed that would make a perfect office or extra bed room. This house can be used as short term rental. Home comes with a Generac home generator, Workshop in back that is 521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sq.ft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.. Has a well pump for lawn irrigation. Home has a beautiful large sunroom and the windows have been replaced. NO HOA! If you love to golf City of Charleston Municipal Golf Course is just minutes away.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513011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0" y="8366095"/>
            <a:ext cx="3420267" cy="777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Liz Butler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843-367-6604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lizbutlerhomes@gmail.com</a:t>
            </a:r>
            <a:br>
              <a:rPr lang="en-US" sz="1000" dirty="0">
                <a:latin typeface="Century Gothic" panose="020B0502020202020204" pitchFamily="34" charset="0"/>
              </a:rPr>
            </a:br>
            <a:r>
              <a:rPr lang="en-US" sz="1000" dirty="0">
                <a:latin typeface="Century Gothic" panose="020B0502020202020204" pitchFamily="34" charset="0"/>
              </a:rPr>
              <a:t>lizbutler.agentowned.com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0" y="7086600"/>
            <a:ext cx="1712096" cy="114288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0919" y="7086862"/>
            <a:ext cx="1714155" cy="114202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36230" y="7086600"/>
            <a:ext cx="1713985" cy="1142656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540760" y="7203"/>
            <a:ext cx="373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2260 Woodland Shores Road</a:t>
            </a:r>
          </a:p>
          <a:p>
            <a:pPr algn="r"/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General Lee | Charleston, SC 29412</a:t>
            </a:r>
          </a:p>
          <a:p>
            <a:pPr algn="r"/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MLS# 23025661 | $679,900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98831" y="8478048"/>
            <a:ext cx="341636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 err="1">
                <a:latin typeface="Century Gothic" panose="020B0502020202020204" pitchFamily="34" charset="0"/>
              </a:rPr>
              <a:t>AgentOwned</a:t>
            </a:r>
            <a:r>
              <a:rPr lang="en-US" sz="1000" dirty="0">
                <a:latin typeface="Century Gothic" panose="020B0502020202020204" pitchFamily="34" charset="0"/>
              </a:rPr>
              <a:t> Realty Charleston Group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902 Savannah Hwy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Charleston, SC 29407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95B7062-D7E6-4B01-A275-8525BC78D19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373" y="7087343"/>
            <a:ext cx="1713826" cy="11410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1704</TotalTime>
  <Words>168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JUST LISTED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68</cp:revision>
  <dcterms:created xsi:type="dcterms:W3CDTF">2006-08-16T00:00:00Z</dcterms:created>
  <dcterms:modified xsi:type="dcterms:W3CDTF">2023-11-14T19:56:03Z</dcterms:modified>
</cp:coreProperties>
</file>