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1/25/2016</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1/25/2016</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3.jpg"/><Relationship Id="rId7" Type="http://schemas.openxmlformats.org/officeDocument/2006/relationships/hyperlink" Target="mailto:daneakle@outlook.com"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9.jpg"/><Relationship Id="rId4" Type="http://schemas.openxmlformats.org/officeDocument/2006/relationships/image" Target="../media/image4.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3124200" cy="3352800"/>
          </a:xfrm>
        </p:spPr>
        <p:txBody>
          <a:bodyPr anchor="ctr">
            <a:noAutofit/>
          </a:bodyPr>
          <a:lstStyle/>
          <a:p>
            <a:pPr algn="ctr"/>
            <a:r>
              <a:rPr lang="en-US" sz="2800" b="1" dirty="0">
                <a:solidFill>
                  <a:srgbClr val="FFFFFF"/>
                </a:solidFill>
                <a:effectLst>
                  <a:outerShdw blurRad="38100" dist="38100" dir="2700000" algn="tl">
                    <a:srgbClr val="000000">
                      <a:alpha val="43137"/>
                    </a:srgbClr>
                  </a:outerShdw>
                </a:effectLst>
              </a:rPr>
              <a:t>2261 Daniel Island </a:t>
            </a:r>
            <a:r>
              <a:rPr lang="en-US" sz="2800" b="1" dirty="0" err="1">
                <a:solidFill>
                  <a:srgbClr val="FFFFFF"/>
                </a:solidFill>
                <a:effectLst>
                  <a:outerShdw blurRad="38100" dist="38100" dir="2700000" algn="tl">
                    <a:srgbClr val="000000">
                      <a:alpha val="43137"/>
                    </a:srgbClr>
                  </a:outerShdw>
                </a:effectLst>
              </a:rPr>
              <a:t>Dr</a:t>
            </a: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400" dirty="0">
                <a:solidFill>
                  <a:srgbClr val="FFFFFF"/>
                </a:solidFill>
                <a:effectLst>
                  <a:outerShdw blurRad="38100" dist="38100" dir="2700000" algn="tl">
                    <a:srgbClr val="000000">
                      <a:alpha val="43137"/>
                    </a:srgbClr>
                  </a:outerShdw>
                </a:effectLst>
              </a:rPr>
              <a:t>Daniel Island</a:t>
            </a:r>
            <a:br>
              <a:rPr lang="en-US" sz="2400" dirty="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Charleston</a:t>
            </a:r>
            <a:r>
              <a:rPr lang="en-US" sz="2400" dirty="0">
                <a:solidFill>
                  <a:srgbClr val="FFFFFF"/>
                </a:solidFill>
                <a:effectLst>
                  <a:outerShdw blurRad="38100" dist="38100" dir="2700000" algn="tl">
                    <a:srgbClr val="000000">
                      <a:alpha val="43137"/>
                    </a:srgbClr>
                  </a:outerShdw>
                </a:effectLst>
              </a:rPr>
              <a:t/>
            </a:r>
            <a:br>
              <a:rPr lang="en-US" sz="2400" dirty="0">
                <a:solidFill>
                  <a:srgbClr val="FFFFFF"/>
                </a:solidFill>
                <a:effectLst>
                  <a:outerShdw blurRad="38100" dist="38100" dir="2700000" algn="tl">
                    <a:srgbClr val="000000">
                      <a:alpha val="43137"/>
                    </a:srgbClr>
                  </a:outerShdw>
                </a:effectLst>
              </a:rPr>
            </a:br>
            <a:r>
              <a:rPr lang="en-US" sz="2400" dirty="0">
                <a:solidFill>
                  <a:srgbClr val="FFFFFF"/>
                </a:solidFill>
                <a:effectLst>
                  <a:outerShdw blurRad="38100" dist="38100" dir="2700000" algn="tl">
                    <a:srgbClr val="000000">
                      <a:alpha val="43137"/>
                    </a:srgbClr>
                  </a:outerShdw>
                </a:effectLst>
              </a:rPr>
              <a:t>MLS# 15028340</a:t>
            </a:r>
            <a:br>
              <a:rPr lang="en-US" sz="2400" dirty="0">
                <a:solidFill>
                  <a:srgbClr val="FFFFFF"/>
                </a:solidFill>
                <a:effectLst>
                  <a:outerShdw blurRad="38100" dist="38100" dir="2700000" algn="tl">
                    <a:srgbClr val="000000">
                      <a:alpha val="43137"/>
                    </a:srgbClr>
                  </a:outerShdw>
                </a:effectLst>
              </a:rPr>
            </a:br>
            <a:r>
              <a:rPr lang="en-US" sz="2400" dirty="0">
                <a:solidFill>
                  <a:srgbClr val="FFFFFF"/>
                </a:solidFill>
                <a:effectLst>
                  <a:outerShdw blurRad="38100" dist="38100" dir="2700000" algn="tl">
                    <a:srgbClr val="000000">
                      <a:alpha val="43137"/>
                    </a:srgbClr>
                  </a:outerShdw>
                </a:effectLst>
              </a:rPr>
              <a:t>$</a:t>
            </a:r>
            <a:r>
              <a:rPr lang="en-US" sz="2400" dirty="0" smtClean="0">
                <a:solidFill>
                  <a:srgbClr val="FFFFFF"/>
                </a:solidFill>
                <a:effectLst>
                  <a:outerShdw blurRad="38100" dist="38100" dir="2700000" algn="tl">
                    <a:srgbClr val="000000">
                      <a:alpha val="43137"/>
                    </a:srgbClr>
                  </a:outerShdw>
                </a:effectLst>
              </a:rPr>
              <a:t>362,000</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1800" dirty="0" smtClean="0">
                <a:solidFill>
                  <a:srgbClr val="FFFFFF"/>
                </a:solidFill>
                <a:effectLst>
                  <a:outerShdw blurRad="38100" dist="38100" dir="2700000" algn="tl">
                    <a:srgbClr val="000000">
                      <a:alpha val="43137"/>
                    </a:srgbClr>
                  </a:outerShdw>
                </a:effectLst>
              </a:rPr>
              <a:t>2 Bedrooms | 2</a:t>
            </a:r>
            <a:r>
              <a:rPr lang="en-US" sz="1800" dirty="0" smtClean="0">
                <a:solidFill>
                  <a:srgbClr val="FFFFFF"/>
                </a:solidFill>
                <a:effectLst>
                  <a:outerShdw blurRad="38100" dist="38100" dir="2700000" algn="tl">
                    <a:srgbClr val="000000">
                      <a:alpha val="43137"/>
                    </a:srgbClr>
                  </a:outerShdw>
                </a:effectLst>
                <a:cs typeface="Arial"/>
              </a:rPr>
              <a:t>½</a:t>
            </a:r>
            <a:r>
              <a:rPr lang="en-US" sz="1800" dirty="0" smtClean="0">
                <a:solidFill>
                  <a:srgbClr val="FFFFFF"/>
                </a:solidFill>
                <a:effectLst>
                  <a:outerShdw blurRad="38100" dist="38100" dir="2700000" algn="tl">
                    <a:srgbClr val="000000">
                      <a:alpha val="43137"/>
                    </a:srgbClr>
                  </a:outerShdw>
                </a:effectLst>
              </a:rPr>
              <a:t> Baths</a:t>
            </a:r>
            <a:endParaRPr lang="en-US" sz="1800" dirty="0">
              <a:solidFill>
                <a:srgbClr val="FFFF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886200" y="3352800"/>
            <a:ext cx="3124200" cy="5562600"/>
          </a:xfrm>
        </p:spPr>
        <p:txBody>
          <a:bodyPr anchor="ctr">
            <a:noAutofit/>
          </a:bodyPr>
          <a:lstStyle/>
          <a:p>
            <a:pPr algn="ctr"/>
            <a:r>
              <a:rPr lang="en-US" sz="1200" i="1" dirty="0"/>
              <a:t>Welcome Home to Daniel Island Living! This 2 bedroom, 2 ½ bath home features a newly remodeled Kitchen complete with all new Stainless Steel appliances including the refrigerator, stove, dishwasher, microwave, range hood, tile backsplash and cabinets which go all the way to the ceiling. A 7ft island has also been added which houses additional cabinets and the microwave, the perfect place for your guests, space for the holidays and your everyday use. The Granite countertops and updated lighting adds to this spacious upgrade. As you enter the Family room, which is open to the dining room, you have access to the private backyard as well as the 1.5 car garage. The contemporary look continues as you go upstairs with the updated modern style handrail. When you arrive upstairs you are greeted with dual masters each with their own bathroom, a garden tub and separate shower. The newly renovated home has been completed and is ready to move in. Don't miss this opportunity to live on Daniel Island next to the Neighborhood parks, pools, walking trails, shopping and restaurants.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07" y="276870"/>
            <a:ext cx="3732082" cy="2799061"/>
          </a:xfrm>
          <a:prstGeom prst="rect">
            <a:avLst/>
          </a:prstGeom>
          <a:ln>
            <a:noFill/>
          </a:ln>
          <a:effectLst>
            <a:softEdge rad="112500"/>
          </a:effectLst>
        </p:spPr>
      </p:pic>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607" y="5579063"/>
            <a:ext cx="1857530" cy="1393148"/>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4469" y="5590063"/>
            <a:ext cx="1835530" cy="1376648"/>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6816" y="3638053"/>
            <a:ext cx="1853184" cy="1389888"/>
          </a:xfrm>
          <a:prstGeom prst="rect">
            <a:avLst/>
          </a:prstGeom>
          <a:ln>
            <a:noFill/>
          </a:ln>
          <a:effectLst>
            <a:softEdge rad="112500"/>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606" y="3632553"/>
            <a:ext cx="1856232" cy="1389888"/>
          </a:xfrm>
          <a:prstGeom prst="rect">
            <a:avLst/>
          </a:prstGeom>
          <a:ln>
            <a:noFill/>
          </a:ln>
          <a:effectLst>
            <a:softEdge rad="112500"/>
          </a:effectLst>
        </p:spPr>
      </p:pic>
      <p:sp>
        <p:nvSpPr>
          <p:cNvPr id="18" name="Rectangle 17"/>
          <p:cNvSpPr/>
          <p:nvPr/>
        </p:nvSpPr>
        <p:spPr>
          <a:xfrm>
            <a:off x="3886201" y="9206298"/>
            <a:ext cx="3091934" cy="738664"/>
          </a:xfrm>
          <a:prstGeom prst="rect">
            <a:avLst/>
          </a:prstGeom>
        </p:spPr>
        <p:txBody>
          <a:bodyPr wrap="square" anchor="ctr">
            <a:spAutoFit/>
          </a:bodyPr>
          <a:lstStyle/>
          <a:p>
            <a:pPr algn="ctr"/>
            <a:r>
              <a:rPr lang="en-US" sz="1800" b="1" dirty="0" smtClean="0">
                <a:solidFill>
                  <a:schemeClr val="bg1">
                    <a:lumMod val="20000"/>
                    <a:lumOff val="80000"/>
                  </a:schemeClr>
                </a:solidFill>
              </a:rPr>
              <a:t>Dan </a:t>
            </a:r>
            <a:r>
              <a:rPr lang="en-US" sz="1800" b="1" dirty="0" err="1" smtClean="0">
                <a:solidFill>
                  <a:schemeClr val="bg1">
                    <a:lumMod val="20000"/>
                    <a:lumOff val="80000"/>
                  </a:schemeClr>
                </a:solidFill>
              </a:rPr>
              <a:t>Eakle</a:t>
            </a:r>
            <a:endParaRPr lang="en-US" sz="1800" i="1" dirty="0">
              <a:solidFill>
                <a:schemeClr val="bg1">
                  <a:lumMod val="20000"/>
                  <a:lumOff val="80000"/>
                </a:schemeClr>
              </a:solidFill>
            </a:endParaRPr>
          </a:p>
          <a:p>
            <a:pPr algn="ctr"/>
            <a:r>
              <a:rPr lang="en-US" sz="1200" i="1" dirty="0">
                <a:solidFill>
                  <a:schemeClr val="bg1">
                    <a:lumMod val="20000"/>
                    <a:lumOff val="80000"/>
                  </a:schemeClr>
                </a:solidFill>
              </a:rPr>
              <a:t>(843) 475-4410</a:t>
            </a:r>
          </a:p>
          <a:p>
            <a:pPr algn="ctr"/>
            <a:r>
              <a:rPr lang="en-US" sz="1200" i="1" dirty="0" smtClean="0">
                <a:solidFill>
                  <a:schemeClr val="bg1">
                    <a:lumMod val="20000"/>
                    <a:lumOff val="80000"/>
                  </a:schemeClr>
                </a:solidFill>
                <a:hlinkClick r:id="rId7"/>
              </a:rPr>
              <a:t>daneakle@outlook.com</a:t>
            </a:r>
            <a:r>
              <a:rPr lang="en-US" sz="1200" i="1" dirty="0" smtClean="0">
                <a:solidFill>
                  <a:schemeClr val="bg1">
                    <a:lumMod val="20000"/>
                    <a:lumOff val="80000"/>
                  </a:schemeClr>
                </a:solidFill>
              </a:rPr>
              <a:t> </a:t>
            </a:r>
            <a:endParaRPr lang="en-US" sz="1200" dirty="0">
              <a:solidFill>
                <a:schemeClr val="bg1">
                  <a:lumMod val="20000"/>
                  <a:lumOff val="80000"/>
                </a:schemeClr>
              </a:solidFill>
            </a:endParaRPr>
          </a:p>
        </p:txBody>
      </p:sp>
      <p:sp>
        <p:nvSpPr>
          <p:cNvPr id="20" name="Rectangle 19"/>
          <p:cNvSpPr/>
          <p:nvPr/>
        </p:nvSpPr>
        <p:spPr>
          <a:xfrm rot="5400000">
            <a:off x="2333655" y="4767589"/>
            <a:ext cx="10058403" cy="523220"/>
          </a:xfrm>
          <a:prstGeom prst="rect">
            <a:avLst/>
          </a:prstGeom>
        </p:spPr>
        <p:txBody>
          <a:bodyPr wrap="square">
            <a:spAutoFit/>
          </a:bodyPr>
          <a:lstStyle/>
          <a:p>
            <a:r>
              <a:rPr lang="en-US" sz="2800" i="1" dirty="0">
                <a:solidFill>
                  <a:srgbClr val="FFFF00"/>
                </a:solidFill>
                <a:effectLst>
                  <a:outerShdw blurRad="38100" dist="38100" dir="2700000" algn="tl">
                    <a:srgbClr val="000000">
                      <a:alpha val="43137"/>
                    </a:srgbClr>
                  </a:outerShdw>
                </a:effectLst>
              </a:rPr>
              <a:t>$2,000 Agent Bonus with acceptable offer by </a:t>
            </a:r>
            <a:r>
              <a:rPr lang="en-US" sz="2800" i="1" dirty="0" smtClean="0">
                <a:solidFill>
                  <a:srgbClr val="FFFF00"/>
                </a:solidFill>
                <a:effectLst>
                  <a:outerShdw blurRad="38100" dist="38100" dir="2700000" algn="tl">
                    <a:srgbClr val="000000">
                      <a:alpha val="43137"/>
                    </a:srgbClr>
                  </a:outerShdw>
                </a:effectLst>
              </a:rPr>
              <a:t>1/31/16</a:t>
            </a:r>
            <a:endParaRPr lang="en-US" sz="2800" i="1" dirty="0">
              <a:solidFill>
                <a:srgbClr val="FFFF00"/>
              </a:solidFill>
              <a:effectLst>
                <a:outerShdw blurRad="38100" dist="38100" dir="2700000" algn="tl">
                  <a:srgbClr val="000000">
                    <a:alpha val="43137"/>
                  </a:srgbClr>
                </a:outerShdw>
              </a:effectLst>
            </a:endParaRPr>
          </a:p>
        </p:txBody>
      </p:sp>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9100" y="9562255"/>
            <a:ext cx="667512" cy="382707"/>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606" y="7528832"/>
            <a:ext cx="1856232" cy="2416130"/>
          </a:xfrm>
          <a:prstGeom prst="rect">
            <a:avLst/>
          </a:prstGeom>
          <a:ln>
            <a:noFill/>
          </a:ln>
          <a:effectLst>
            <a:softEdge rad="112500"/>
          </a:effectLst>
        </p:spPr>
      </p:pic>
      <p:pic>
        <p:nvPicPr>
          <p:cNvPr id="29" name="Picture 2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66756" y="7528832"/>
            <a:ext cx="1856232" cy="241613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44</TotalTime>
  <Words>222</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Century Gothic</vt:lpstr>
      <vt:lpstr>Wingdings 2</vt:lpstr>
      <vt:lpstr>Austin</vt:lpstr>
      <vt:lpstr>2261 Daniel Island Dr  Daniel Island Charleston MLS# 15028340 $362,000  2 Bedrooms | 2½ Baths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10</cp:revision>
  <dcterms:created xsi:type="dcterms:W3CDTF">2006-08-16T00:00:00Z</dcterms:created>
  <dcterms:modified xsi:type="dcterms:W3CDTF">2016-01-25T15:54:05Z</dcterms:modified>
</cp:coreProperties>
</file>