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989" y="465968"/>
            <a:ext cx="5201445" cy="3901084"/>
          </a:xfrm>
          <a:prstGeom prst="rect">
            <a:avLst/>
          </a:prstGeom>
          <a:ln>
            <a:noFill/>
          </a:ln>
          <a:effectLst>
            <a:softEdge rad="112500"/>
          </a:effectLst>
        </p:spPr>
      </p:pic>
      <p:sp>
        <p:nvSpPr>
          <p:cNvPr id="2" name="Title 1"/>
          <p:cNvSpPr>
            <a:spLocks noGrp="1"/>
          </p:cNvSpPr>
          <p:nvPr>
            <p:ph type="ctrTitle"/>
          </p:nvPr>
        </p:nvSpPr>
        <p:spPr>
          <a:xfrm>
            <a:off x="117861" y="4406939"/>
            <a:ext cx="5727701" cy="58665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2262 Sandy Point Lane</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1400" dirty="0">
                <a:solidFill>
                  <a:schemeClr val="bg1"/>
                </a:solidFill>
                <a:effectLst>
                  <a:outerShdw blurRad="38100" dist="38100" dir="2700000" algn="tl">
                    <a:srgbClr val="000000">
                      <a:alpha val="43137"/>
                    </a:srgbClr>
                  </a:outerShdw>
                </a:effectLst>
                <a:latin typeface="Cambria" panose="02040503050406030204" pitchFamily="18" charset="0"/>
              </a:rPr>
              <a:t>Mount Pleasant, SC 29466 | MLS# 17029671 | $449,000</a:t>
            </a:r>
            <a:endParaRPr lang="en-US" sz="12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2619506"/>
            <a:ext cx="1737360" cy="130302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800" y="3924169"/>
            <a:ext cx="1737360" cy="1158239"/>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13863" y="4495800"/>
            <a:ext cx="1546629" cy="1159972"/>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9800" y="6388035"/>
            <a:ext cx="1737360" cy="130234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19800" y="7692020"/>
            <a:ext cx="1737360" cy="1158239"/>
          </a:xfrm>
          <a:prstGeom prst="rect">
            <a:avLst/>
          </a:prstGeom>
          <a:ln>
            <a:noFill/>
          </a:ln>
          <a:effectLst>
            <a:softEdge rad="112500"/>
          </a:effectLst>
        </p:spPr>
      </p:pic>
      <p:sp>
        <p:nvSpPr>
          <p:cNvPr id="5" name="Rectangle 4"/>
          <p:cNvSpPr/>
          <p:nvPr/>
        </p:nvSpPr>
        <p:spPr>
          <a:xfrm>
            <a:off x="380989" y="10180"/>
            <a:ext cx="5201445" cy="523220"/>
          </a:xfrm>
          <a:prstGeom prst="rect">
            <a:avLst/>
          </a:prstGeom>
        </p:spPr>
        <p:txBody>
          <a:bodyPr wrap="square" anchor="ctr">
            <a:spAutoFit/>
          </a:bodyPr>
          <a:lstStyle/>
          <a:p>
            <a:pPr algn="ctr"/>
            <a:r>
              <a:rPr lang="en-US" sz="2800" b="1" i="1" dirty="0">
                <a:solidFill>
                  <a:srgbClr val="FF0000"/>
                </a:solidFill>
                <a:effectLst>
                  <a:outerShdw blurRad="38100" dist="38100" dir="2700000" algn="tl">
                    <a:srgbClr val="000000">
                      <a:alpha val="43137"/>
                    </a:srgbClr>
                  </a:outerShdw>
                </a:effectLst>
                <a:latin typeface="Century Gothic" panose="020B0502020202020204" pitchFamily="34" charset="0"/>
              </a:rPr>
              <a:t>Open House Sunday 1-4PM</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0" y="10180"/>
            <a:ext cx="1737360" cy="1303020"/>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19800" y="1314843"/>
            <a:ext cx="1737360" cy="1303020"/>
          </a:xfrm>
          <a:prstGeom prst="rect">
            <a:avLst/>
          </a:prstGeom>
          <a:ln>
            <a:noFill/>
          </a:ln>
          <a:effectLst>
            <a:softEdge rad="112500"/>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ambria" panose="02040503050406030204" pitchFamily="18" charset="0"/>
              </a:rPr>
              <a:t>Kris Higman</a:t>
            </a:r>
          </a:p>
          <a:p>
            <a:pPr algn="ctr"/>
            <a:r>
              <a:rPr lang="pt-BR" sz="1200" dirty="0">
                <a:solidFill>
                  <a:schemeClr val="bg1"/>
                </a:solidFill>
                <a:latin typeface="Cambria" panose="02040503050406030204" pitchFamily="18" charset="0"/>
              </a:rPr>
              <a:t>(843) 810-8824</a:t>
            </a:r>
          </a:p>
          <a:p>
            <a:pPr algn="ctr"/>
            <a:r>
              <a:rPr lang="pt-BR" sz="1200" dirty="0">
                <a:solidFill>
                  <a:schemeClr val="bg1"/>
                </a:solidFill>
                <a:latin typeface="Cambria" panose="02040503050406030204" pitchFamily="18" charset="0"/>
              </a:rPr>
              <a:t>kris.higman@cbcarolinas.com</a:t>
            </a:r>
          </a:p>
          <a:p>
            <a:pPr algn="ctr"/>
            <a:r>
              <a:rPr lang="pt-BR" sz="1200" dirty="0">
                <a:solidFill>
                  <a:schemeClr val="bg1"/>
                </a:solidFill>
                <a:latin typeface="Cambria" panose="02040503050406030204" pitchFamily="18" charset="0"/>
              </a:rPr>
              <a:t>www.CharlestonHomesByKris.com</a:t>
            </a:r>
            <a:endParaRPr lang="en-US" sz="800" dirty="0">
              <a:solidFill>
                <a:schemeClr val="bg1"/>
              </a:solidFill>
              <a:latin typeface="Cambria" panose="02040503050406030204" pitchFamily="18"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ambria" panose="02040503050406030204" pitchFamily="18" charset="0"/>
              </a:rPr>
              <a:t>Coldwell Banker Residential Brokerage | 1127 </a:t>
            </a:r>
            <a:r>
              <a:rPr lang="en-US" sz="900" dirty="0" err="1">
                <a:solidFill>
                  <a:schemeClr val="bg1"/>
                </a:solidFill>
                <a:latin typeface="Cambria" panose="02040503050406030204" pitchFamily="18" charset="0"/>
              </a:rPr>
              <a:t>Queensborough</a:t>
            </a:r>
            <a:r>
              <a:rPr lang="en-US" sz="900" dirty="0">
                <a:solidFill>
                  <a:schemeClr val="bg1"/>
                </a:solidFill>
                <a:latin typeface="Cambria" panose="02040503050406030204" pitchFamily="18"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
        <p:nvSpPr>
          <p:cNvPr id="6" name="Rectangle 5"/>
          <p:cNvSpPr/>
          <p:nvPr/>
        </p:nvSpPr>
        <p:spPr>
          <a:xfrm>
            <a:off x="-1" y="5033476"/>
            <a:ext cx="5963425" cy="1077218"/>
          </a:xfrm>
          <a:prstGeom prst="rect">
            <a:avLst/>
          </a:prstGeom>
        </p:spPr>
        <p:txBody>
          <a:bodyPr wrap="square">
            <a:spAutoFit/>
          </a:bodyPr>
          <a:lstStyle/>
          <a:p>
            <a:pPr algn="ctr"/>
            <a:r>
              <a:rPr lang="en-US" sz="1600" b="1" i="1" dirty="0">
                <a:solidFill>
                  <a:srgbClr val="FFFF00"/>
                </a:solidFill>
                <a:latin typeface="Century Gothic" panose="020B0502020202020204" pitchFamily="34" charset="0"/>
              </a:rPr>
              <a:t>One of the lowest priced homes in the neighborhood and just a short walk to the Wando River community dock!</a:t>
            </a:r>
          </a:p>
          <a:p>
            <a:pPr algn="ctr"/>
            <a:r>
              <a:rPr lang="en-US" sz="1600" b="1" i="1" dirty="0">
                <a:solidFill>
                  <a:srgbClr val="FFFF00"/>
                </a:solidFill>
                <a:latin typeface="Century Gothic" panose="020B0502020202020204" pitchFamily="34" charset="0"/>
              </a:rPr>
              <a:t>Perfect time to buy in this riverfront community with Spring and Summer right around the corner!</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19800" y="5084051"/>
            <a:ext cx="1737360" cy="1302341"/>
          </a:xfrm>
          <a:prstGeom prst="rect">
            <a:avLst/>
          </a:prstGeom>
          <a:ln>
            <a:noFill/>
          </a:ln>
          <a:effectLst>
            <a:softEdge rad="112500"/>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80989" y="6273692"/>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TotalTime>
  <Words>323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Century Gothic</vt:lpstr>
      <vt:lpstr>Office Theme</vt:lpstr>
      <vt:lpstr>2262 Sandy Point Lane Mount Pleasant, SC 29466 | MLS# 17029671 | $449,000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42</cp:revision>
  <dcterms:created xsi:type="dcterms:W3CDTF">2006-08-16T00:00:00Z</dcterms:created>
  <dcterms:modified xsi:type="dcterms:W3CDTF">2018-02-22T21:57:16Z</dcterms:modified>
</cp:coreProperties>
</file>