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0"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11/30/2017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827" y="361464"/>
            <a:ext cx="5201445" cy="3901084"/>
          </a:xfrm>
          <a:prstGeom prst="rect">
            <a:avLst/>
          </a:prstGeom>
          <a:ln>
            <a:noFill/>
          </a:ln>
          <a:effectLst>
            <a:softEdge rad="112500"/>
          </a:effectLst>
        </p:spPr>
      </p:pic>
      <p:sp>
        <p:nvSpPr>
          <p:cNvPr id="2" name="Title 1"/>
          <p:cNvSpPr>
            <a:spLocks noGrp="1"/>
          </p:cNvSpPr>
          <p:nvPr>
            <p:ph type="ctrTitle"/>
          </p:nvPr>
        </p:nvSpPr>
        <p:spPr>
          <a:xfrm>
            <a:off x="139699" y="4194846"/>
            <a:ext cx="5727701" cy="758154"/>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Cambria" panose="02040503050406030204" pitchFamily="18" charset="0"/>
              </a:rPr>
              <a:t>2262 Sandy Point Lane</a:t>
            </a:r>
            <a:br>
              <a:rPr lang="en-US" sz="20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1200" dirty="0">
                <a:solidFill>
                  <a:schemeClr val="bg1"/>
                </a:solidFill>
                <a:effectLst>
                  <a:outerShdw blurRad="38100" dist="38100" dir="2700000" algn="tl">
                    <a:srgbClr val="000000">
                      <a:alpha val="43137"/>
                    </a:srgbClr>
                  </a:outerShdw>
                </a:effectLst>
                <a:latin typeface="Cambria" panose="02040503050406030204" pitchFamily="18" charset="0"/>
              </a:rPr>
              <a:t>Mount Pleasant, SC 29466 | MLS# 17029671 | $469,000</a:t>
            </a:r>
            <a:endParaRPr lang="en-US" sz="11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63427" y="3110980"/>
            <a:ext cx="1739392" cy="1304544"/>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63427" y="4488000"/>
            <a:ext cx="1739392" cy="1304544"/>
          </a:xfrm>
          <a:prstGeom prst="rect">
            <a:avLst/>
          </a:prstGeom>
          <a:ln>
            <a:noFill/>
          </a:ln>
          <a:effectLst>
            <a:softEdge rad="112500"/>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13863" y="4495800"/>
            <a:ext cx="1546629" cy="1159972"/>
          </a:xfrm>
          <a:prstGeom prst="rect">
            <a:avLst/>
          </a:prstGeom>
          <a:ln>
            <a:noFill/>
          </a:ln>
          <a:effectLst>
            <a:softEdge rad="112500"/>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63426" y="5865020"/>
            <a:ext cx="1739393" cy="1621182"/>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63427" y="7558680"/>
            <a:ext cx="1739392" cy="1304544"/>
          </a:xfrm>
          <a:prstGeom prst="rect">
            <a:avLst/>
          </a:prstGeom>
          <a:ln>
            <a:noFill/>
          </a:ln>
          <a:effectLst>
            <a:softEdge rad="112500"/>
          </a:effectLst>
        </p:spPr>
      </p:pic>
      <p:sp>
        <p:nvSpPr>
          <p:cNvPr id="5" name="Rectangle 4"/>
          <p:cNvSpPr/>
          <p:nvPr/>
        </p:nvSpPr>
        <p:spPr>
          <a:xfrm>
            <a:off x="-12785" y="-30508"/>
            <a:ext cx="7772399" cy="461665"/>
          </a:xfrm>
          <a:prstGeom prst="rect">
            <a:avLst/>
          </a:prstGeom>
        </p:spPr>
        <p:txBody>
          <a:bodyPr wrap="square" anchor="ctr">
            <a:spAutoFit/>
          </a:bodyPr>
          <a:lstStyle/>
          <a:p>
            <a:pPr algn="ctr"/>
            <a:r>
              <a:rPr lang="en-US" sz="2400" b="1" dirty="0">
                <a:solidFill>
                  <a:schemeClr val="tx2"/>
                </a:solidFill>
                <a:effectLst>
                  <a:outerShdw blurRad="38100" dist="38100" dir="2700000" algn="tl">
                    <a:srgbClr val="000000">
                      <a:alpha val="43137"/>
                    </a:srgbClr>
                  </a:outerShdw>
                </a:effectLst>
                <a:latin typeface="Century Gothic" panose="020B0502020202020204" pitchFamily="34" charset="0"/>
              </a:rPr>
              <a:t>Motivated Sellers in Rivertowne on the Wando</a:t>
            </a: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63427" y="361464"/>
            <a:ext cx="1739392" cy="1304544"/>
          </a:xfrm>
          <a:prstGeom prst="rect">
            <a:avLst/>
          </a:prstGeom>
          <a:ln>
            <a:noFill/>
          </a:ln>
          <a:effectLst>
            <a:softEdge rad="112500"/>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69459" y="1738484"/>
            <a:ext cx="1733360" cy="1300020"/>
          </a:xfrm>
          <a:prstGeom prst="rect">
            <a:avLst/>
          </a:prstGeom>
          <a:ln>
            <a:noFill/>
          </a:ln>
          <a:effectLst>
            <a:softEdge rad="112500"/>
          </a:effectLst>
        </p:spPr>
      </p:pic>
      <p:sp>
        <p:nvSpPr>
          <p:cNvPr id="3" name="Rectangle 2"/>
          <p:cNvSpPr/>
          <p:nvPr/>
        </p:nvSpPr>
        <p:spPr>
          <a:xfrm>
            <a:off x="139699" y="4892906"/>
            <a:ext cx="5727701" cy="2677656"/>
          </a:xfrm>
          <a:prstGeom prst="rect">
            <a:avLst/>
          </a:prstGeom>
        </p:spPr>
        <p:txBody>
          <a:bodyPr wrap="square">
            <a:spAutoFit/>
          </a:bodyPr>
          <a:lstStyle/>
          <a:p>
            <a:pPr algn="ctr"/>
            <a:r>
              <a:rPr lang="en-US" sz="1200" b="1" dirty="0">
                <a:solidFill>
                  <a:schemeClr val="bg1"/>
                </a:solidFill>
                <a:latin typeface="Cambria" panose="02040503050406030204" pitchFamily="18" charset="0"/>
              </a:rPr>
              <a:t>2-story home nestled in the highly sought after neighborhood of Rivertowne on the Wando … this property is priced to move! </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4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2.5 bathrooms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2629 </a:t>
            </a:r>
            <a:r>
              <a:rPr lang="en-US" sz="1200" dirty="0" err="1">
                <a:solidFill>
                  <a:schemeClr val="bg1"/>
                </a:solidFill>
                <a:latin typeface="Cambria" panose="02040503050406030204" pitchFamily="18" charset="0"/>
              </a:rPr>
              <a:t>sqft</a:t>
            </a:r>
            <a:endParaRPr lang="en-US" sz="1200" dirty="0">
              <a:solidFill>
                <a:schemeClr val="bg1"/>
              </a:solidFill>
              <a:latin typeface="Cambria" panose="02040503050406030204" pitchFamily="18" charset="0"/>
            </a:endParaRPr>
          </a:p>
          <a:p>
            <a:pPr marL="171450" indent="-171450">
              <a:buFont typeface="Arial" panose="020B0604020202020204" pitchFamily="34" charset="0"/>
              <a:buChar char="•"/>
            </a:pPr>
            <a:r>
              <a:rPr lang="en-US" sz="1200" dirty="0">
                <a:solidFill>
                  <a:schemeClr val="bg1"/>
                </a:solidFill>
                <a:latin typeface="Cambria" panose="02040503050406030204" pitchFamily="18" charset="0"/>
              </a:rPr>
              <a:t>Upgraded detailing such as crown molding and wainscoting in the dining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Wood flooring throughout the entire home (including all of the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Contemporary ceiling fan in the family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Decorative backsplash and pendant lighting in the kitchen</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Kitchen also includes granite countertops, a full set of stainless steel appliances (including </a:t>
            </a:r>
            <a:r>
              <a:rPr lang="en-US" sz="1200">
                <a:solidFill>
                  <a:schemeClr val="bg1"/>
                </a:solidFill>
                <a:latin typeface="Cambria" panose="02040503050406030204" pitchFamily="18" charset="0"/>
              </a:rPr>
              <a:t>a </a:t>
            </a:r>
            <a:r>
              <a:rPr lang="en-US" sz="1200" dirty="0" err="1">
                <a:solidFill>
                  <a:schemeClr val="bg1"/>
                </a:solidFill>
                <a:latin typeface="Cambria" panose="02040503050406030204" pitchFamily="18" charset="0"/>
              </a:rPr>
              <a:t>S</a:t>
            </a:r>
            <a:r>
              <a:rPr lang="en-US" sz="1200">
                <a:solidFill>
                  <a:schemeClr val="bg1"/>
                </a:solidFill>
                <a:latin typeface="Cambria" panose="02040503050406030204" pitchFamily="18" charset="0"/>
              </a:rPr>
              <a:t>amsung </a:t>
            </a:r>
            <a:r>
              <a:rPr lang="en-US" sz="1200" dirty="0">
                <a:solidFill>
                  <a:schemeClr val="bg1"/>
                </a:solidFill>
                <a:latin typeface="Cambria" panose="02040503050406030204" pitchFamily="18" charset="0"/>
              </a:rPr>
              <a:t>refrigerator), solid wood cabinetry and additional storage in the full pantry</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The eat-in kitchen and family room have plenty of space to entertain, but continue outside onto the large deck and brick fire pit area if you need more!</a:t>
            </a:r>
          </a:p>
        </p:txBody>
      </p:sp>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ambria" panose="02040503050406030204" pitchFamily="18" charset="0"/>
              </a:rPr>
              <a:t>Kris Higman</a:t>
            </a:r>
          </a:p>
          <a:p>
            <a:pPr algn="ctr"/>
            <a:r>
              <a:rPr lang="pt-BR" sz="1200" dirty="0">
                <a:solidFill>
                  <a:schemeClr val="bg1"/>
                </a:solidFill>
                <a:latin typeface="Cambria" panose="02040503050406030204" pitchFamily="18" charset="0"/>
              </a:rPr>
              <a:t>(843) 810-8824</a:t>
            </a:r>
          </a:p>
          <a:p>
            <a:pPr algn="ctr"/>
            <a:r>
              <a:rPr lang="pt-BR" sz="1200" dirty="0">
                <a:solidFill>
                  <a:schemeClr val="bg1"/>
                </a:solidFill>
                <a:latin typeface="Cambria" panose="02040503050406030204" pitchFamily="18" charset="0"/>
              </a:rPr>
              <a:t>kris.higman@cbcarolinas.com</a:t>
            </a:r>
          </a:p>
          <a:p>
            <a:pPr algn="ctr"/>
            <a:r>
              <a:rPr lang="pt-BR" sz="1200" dirty="0">
                <a:solidFill>
                  <a:schemeClr val="bg1"/>
                </a:solidFill>
                <a:latin typeface="Cambria" panose="02040503050406030204" pitchFamily="18" charset="0"/>
              </a:rPr>
              <a:t>www.CharlestonHomesByKris.com</a:t>
            </a:r>
            <a:endParaRPr lang="en-US" sz="800" dirty="0">
              <a:solidFill>
                <a:schemeClr val="bg1"/>
              </a:solidFill>
              <a:latin typeface="Cambria" panose="02040503050406030204" pitchFamily="18" charset="0"/>
            </a:endParaRPr>
          </a:p>
        </p:txBody>
      </p:sp>
      <p:pic>
        <p:nvPicPr>
          <p:cNvPr id="26" name="Picture 2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ambria" panose="02040503050406030204" pitchFamily="18" charset="0"/>
              </a:rPr>
              <a:t>Coldwell Banker Residential Brokerage | 1127 </a:t>
            </a:r>
            <a:r>
              <a:rPr lang="en-US" sz="900" dirty="0" err="1">
                <a:solidFill>
                  <a:schemeClr val="bg1"/>
                </a:solidFill>
                <a:latin typeface="Cambria" panose="02040503050406030204" pitchFamily="18" charset="0"/>
              </a:rPr>
              <a:t>Queensborough</a:t>
            </a:r>
            <a:r>
              <a:rPr lang="en-US" sz="900" dirty="0">
                <a:solidFill>
                  <a:schemeClr val="bg1"/>
                </a:solidFill>
                <a:latin typeface="Cambria" panose="02040503050406030204" pitchFamily="18" charset="0"/>
              </a:rPr>
              <a:t> Blvd. 103 | Mt Pleasant, SC 29464</a:t>
            </a:r>
          </a:p>
        </p:txBody>
      </p:sp>
      <p:pic>
        <p:nvPicPr>
          <p:cNvPr id="31"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34296" y="9027450"/>
            <a:ext cx="520048" cy="7429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34296" y="7570562"/>
            <a:ext cx="5733104" cy="1340273"/>
          </a:xfrm>
          <a:prstGeom prst="rect">
            <a:avLst/>
          </a:prstGeom>
        </p:spPr>
        <p:txBody>
          <a:bodyPr wrap="square">
            <a:spAutoFit/>
          </a:bodyPr>
          <a:lstStyle/>
          <a:p>
            <a:pPr algn="ctr"/>
            <a:r>
              <a:rPr lang="en-US" sz="1000" dirty="0">
                <a:solidFill>
                  <a:schemeClr val="bg1"/>
                </a:solidFill>
                <a:latin typeface="Cambria" panose="02040503050406030204" pitchFamily="18" charset="0"/>
              </a:rPr>
              <a:t>If you are looking to be in a neighborhood with a great family community feel and Wando River sunset views...then this is the place! Rivertowne on the Wando offers many amenities similar to other local neighborhoods, like pools, tennis courts, and green space...but what those others are missing is the river! With 3 community docks on </a:t>
            </a:r>
            <a:r>
              <a:rPr lang="en-US" sz="1000" dirty="0" err="1">
                <a:solidFill>
                  <a:schemeClr val="bg1"/>
                </a:solidFill>
                <a:latin typeface="Cambria" panose="02040503050406030204" pitchFamily="18" charset="0"/>
              </a:rPr>
              <a:t>deepwater</a:t>
            </a:r>
            <a:r>
              <a:rPr lang="en-US" sz="1000" dirty="0">
                <a:solidFill>
                  <a:schemeClr val="bg1"/>
                </a:solidFill>
                <a:latin typeface="Cambria" panose="02040503050406030204" pitchFamily="18" charset="0"/>
              </a:rPr>
              <a:t> Wando River, there's no shortage of crabbing, fishing, boating activity here! Another great feature, Rivertowne on the Wando is zoned for award-winning schools (including Laing, the #1 STEM middle school in the country)! And only a short distance to downtown Charleston, Isle of Palms and Sullivan's Island beaches, town recreation center/fields, medical facilities, dining and shopping, you're close to everything you need! Come see for yourself!</a:t>
            </a: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242</TotalTime>
  <Words>310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Century Gothic</vt:lpstr>
      <vt:lpstr>Office Theme</vt:lpstr>
      <vt:lpstr>2262 Sandy Point Lane Mount Pleasant, SC 29466 | MLS# 17029671 | $469,000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38</cp:revision>
  <dcterms:created xsi:type="dcterms:W3CDTF">2006-08-16T00:00:00Z</dcterms:created>
  <dcterms:modified xsi:type="dcterms:W3CDTF">2017-11-30T15:30:29Z</dcterms:modified>
</cp:coreProperties>
</file>