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176" y="-181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8/15/2018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8/15/2018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399" y="599523"/>
            <a:ext cx="4439603" cy="296385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31444" y="4230652"/>
            <a:ext cx="7509513" cy="3893374"/>
          </a:xfrm>
          <a:prstGeom prst="rect">
            <a:avLst/>
          </a:prstGeom>
          <a:noFill/>
          <a:ln>
            <a:noFill/>
          </a:ln>
        </p:spPr>
        <p:txBody>
          <a:bodyPr wrap="square" anchor="ctr">
            <a:spAutoFit/>
          </a:bodyPr>
          <a:lstStyle/>
          <a:p>
            <a:pPr algn="ctr"/>
            <a:r>
              <a:rPr lang="en-US" sz="1300" dirty="0">
                <a:solidFill>
                  <a:schemeClr val="bg1"/>
                </a:solidFill>
                <a:latin typeface="Century Gothic" panose="020B0502020202020204" pitchFamily="34" charset="0"/>
              </a:rPr>
              <a:t>Like a picture out of a storybook, this elevated coastal cottage is situated behind a classic white picket fence and beckons neighbors to sit a spell and visit on the wrap-around front porch. Dormers and a metal roof above the porch add to the southern charm detail and welcomes you home. </a:t>
            </a:r>
            <a:br>
              <a:rPr lang="en-US" sz="1300" dirty="0">
                <a:solidFill>
                  <a:schemeClr val="bg1"/>
                </a:solidFill>
                <a:latin typeface="Century Gothic" panose="020B0502020202020204" pitchFamily="34" charset="0"/>
              </a:rPr>
            </a:br>
            <a:endParaRPr lang="en-US" sz="1300" dirty="0">
              <a:solidFill>
                <a:schemeClr val="bg1"/>
              </a:solidFill>
              <a:latin typeface="Century Gothic" panose="020B0502020202020204" pitchFamily="34" charset="0"/>
            </a:endParaRPr>
          </a:p>
          <a:p>
            <a:pPr algn="ctr"/>
            <a:r>
              <a:rPr lang="en-US" sz="1300" dirty="0">
                <a:solidFill>
                  <a:schemeClr val="bg1"/>
                </a:solidFill>
                <a:latin typeface="Century Gothic" panose="020B0502020202020204" pitchFamily="34" charset="0"/>
              </a:rPr>
              <a:t>The spacious family room features a focal-point gas log fireplace with custom mantle surround and an expanse of windows. This wall of windows not only provides for an abundance of natural light but a beautiful view out onto the pond behind the home. Step out onto the screened-in porch and enjoy your morning coffee while taking in the serene Lowcountry setting of egrets and herons feeding along the banks of the pond. Just beyond the porch is a large deck, perfect for grilling and hosting neighborhood barbeques. Down below, a fully fenced in yard provides a place for pets and children to play!</a:t>
            </a:r>
            <a:br>
              <a:rPr lang="en-US" sz="1300" dirty="0">
                <a:solidFill>
                  <a:schemeClr val="bg1"/>
                </a:solidFill>
                <a:latin typeface="Century Gothic" panose="020B0502020202020204" pitchFamily="34" charset="0"/>
              </a:rPr>
            </a:br>
            <a:endParaRPr lang="en-US" sz="1300" dirty="0">
              <a:solidFill>
                <a:schemeClr val="bg1"/>
              </a:solidFill>
              <a:latin typeface="Century Gothic" panose="020B0502020202020204" pitchFamily="34" charset="0"/>
            </a:endParaRPr>
          </a:p>
          <a:p>
            <a:pPr algn="ctr"/>
            <a:r>
              <a:rPr lang="en-US" sz="1300" dirty="0">
                <a:solidFill>
                  <a:schemeClr val="bg1"/>
                </a:solidFill>
                <a:latin typeface="Century Gothic" panose="020B0502020202020204" pitchFamily="34" charset="0"/>
              </a:rPr>
              <a:t>One of Mount Pleasant's most sought-after neighborhoods, Rivertowne on the Wando features 3 community docks for fishing, crabbing, boating or just relaxing with the amazing Wando River sunsets. There is also a community pool, a play park and tennis courts. Rivertowne Country Club with an Arnold Palmer Signature Golf Course is just minutes around the corner. Conveniently located for shopping, dining, schools and hospitals and close to all of the world-class offerings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45" y="8130108"/>
            <a:ext cx="1369692"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6397" y="8130108"/>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1351" y="8130107"/>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1260" y="8130108"/>
            <a:ext cx="1369695" cy="914398"/>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6305" y="8130107"/>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tx2">
                    <a:lumMod val="50000"/>
                  </a:schemeClr>
                </a:solidFill>
                <a:latin typeface="Century Gothic" pitchFamily="34" charset="0"/>
              </a:rPr>
              <a:t>Aggressively Priced For Quick Sale</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445" y="599523"/>
            <a:ext cx="1369692" cy="914398"/>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1443" y="1709461"/>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442" y="2819400"/>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1260" y="599523"/>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1260" y="1709462"/>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71260" y="2819400"/>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515662"/>
            <a:ext cx="7757718" cy="675338"/>
          </a:xfrm>
        </p:spPr>
        <p:txBody>
          <a:bodyPr anchor="t">
            <a:noAutofit/>
          </a:bodyPr>
          <a:lstStyle/>
          <a:p>
            <a:r>
              <a:rPr lang="pt-BR" sz="2400" dirty="0">
                <a:solidFill>
                  <a:schemeClr val="bg1"/>
                </a:solidFill>
                <a:effectLst>
                  <a:outerShdw blurRad="50800" dist="38100" dir="5400000" algn="t" rotWithShape="0">
                    <a:prstClr val="black">
                      <a:alpha val="40000"/>
                    </a:prstClr>
                  </a:outerShdw>
                </a:effectLst>
                <a:latin typeface="Century Gothic" pitchFamily="34" charset="0"/>
              </a:rPr>
              <a:t>2263 Sandy Point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Rivertowne ~ Mount Pleasant ~ MLS# 18022667 ~ $485,000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TotalTime>
  <Words>92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2263 Sandy Point Lane Rivertowne ~ Mount Pleasant ~ MLS# 18022667 ~ $485,000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42</cp:revision>
  <dcterms:created xsi:type="dcterms:W3CDTF">2006-08-16T00:00:00Z</dcterms:created>
  <dcterms:modified xsi:type="dcterms:W3CDTF">2018-08-15T13:34:08Z</dcterms:modified>
</cp:coreProperties>
</file>