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20" y="-36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5"/>
          <a:stretch/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836" y="960051"/>
            <a:ext cx="3728328" cy="279624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3155" y="2625189"/>
            <a:ext cx="2801420" cy="810043"/>
          </a:xfrm>
        </p:spPr>
        <p:txBody>
          <a:bodyPr anchor="b">
            <a:noAutofit/>
          </a:bodyPr>
          <a:lstStyle/>
          <a:p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Community Dock on Wando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Master DOWN!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0"/>
            <a:ext cx="6858000" cy="98488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Exquisite Fully furnished Oceanfront Kiawah Condo. Beautifully designed 2 bedroom, 2 bath villa with living/dining room combo. Great views from the multiple decks &amp; close to the beach. Artwork not included but can be purchased separately.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0"/>
            <a:ext cx="68580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2265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Shipwatch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Road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Kiawah Island, SC 29455 · MLS# 16023754 · $695,000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720" y="8308836"/>
            <a:ext cx="539496" cy="67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153400"/>
            <a:ext cx="6858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rebuchet MS" panose="020B0603020202020204" pitchFamily="34" charset="0"/>
              </a:rPr>
              <a:t>Ursula Erichsen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(843) 696-2346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uerichsen@carolinaone.com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RealEstateofCharleston.com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918" y="8302554"/>
            <a:ext cx="686577" cy="686577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35170" y="7086600"/>
            <a:ext cx="6787660" cy="914400"/>
            <a:chOff x="35170" y="7086600"/>
            <a:chExt cx="6787660" cy="9144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070" y="7086600"/>
              <a:ext cx="1205867" cy="9144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7030" y="7086600"/>
              <a:ext cx="685800" cy="9144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8606" y="7086600"/>
              <a:ext cx="671959" cy="9144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70" y="7086600"/>
              <a:ext cx="708231" cy="9144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0234" y="7086600"/>
              <a:ext cx="1272541" cy="9144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92444" y="7086600"/>
              <a:ext cx="666232" cy="9144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08345" y="7086600"/>
              <a:ext cx="1279017" cy="9144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66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NEW Construction Community Dock on Wando Master DOWN!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33</cp:revision>
  <dcterms:created xsi:type="dcterms:W3CDTF">2006-08-16T00:00:00Z</dcterms:created>
  <dcterms:modified xsi:type="dcterms:W3CDTF">2016-09-09T16:42:02Z</dcterms:modified>
</cp:coreProperties>
</file>