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C0C0C0"/>
    <a:srgbClr val="79B8FC"/>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547" y="-519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8/8/2023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8/8/2023</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l="7083" r="7083"/>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609765" y="5904432"/>
            <a:ext cx="5010070" cy="2781666"/>
          </a:xfrm>
        </p:spPr>
        <p:txBody>
          <a:bodyPr anchor="ctr">
            <a:noAutofit/>
          </a:bodyPr>
          <a:lstStyle/>
          <a:p>
            <a:r>
              <a:rPr lang="en-US" sz="1300" dirty="0">
                <a:solidFill>
                  <a:srgbClr val="10253F"/>
                </a:solidFill>
                <a:latin typeface="Century Gothic" panose="020B0502020202020204" pitchFamily="34" charset="0"/>
              </a:rPr>
              <a:t>Build your dream home on this stunning aeriated pond lot in Park West's upscale </a:t>
            </a:r>
            <a:r>
              <a:rPr lang="en-US" sz="1300" dirty="0" err="1">
                <a:solidFill>
                  <a:srgbClr val="10253F"/>
                </a:solidFill>
                <a:latin typeface="Century Gothic" panose="020B0502020202020204" pitchFamily="34" charset="0"/>
              </a:rPr>
              <a:t>Masonborough</a:t>
            </a:r>
            <a:r>
              <a:rPr lang="en-US" sz="1300" dirty="0">
                <a:solidFill>
                  <a:srgbClr val="10253F"/>
                </a:solidFill>
                <a:latin typeface="Century Gothic" panose="020B0502020202020204" pitchFamily="34" charset="0"/>
              </a:rPr>
              <a:t> subsection. The lot's orientation will provide water views and abundant natural light. A perfect setting for wrap-around porches, an outdoor kitchen, etc. Second and third levels will likely have views of the Wando River and Darrell Creek that are across the street. Park West amenities include bike and running trails, two community pools, tennis courts, a shopping and dinning complex and easy access to the Charleston airport and public beaches to name a few. A survey is included that indicates ''excluding pines, there are no significant trees located on this property''. This is a special setting and an increasing rare opportunity to build in </a:t>
            </a:r>
            <a:r>
              <a:rPr lang="en-US" sz="1300" dirty="0" err="1">
                <a:solidFill>
                  <a:srgbClr val="10253F"/>
                </a:solidFill>
                <a:latin typeface="Century Gothic" panose="020B0502020202020204" pitchFamily="34" charset="0"/>
              </a:rPr>
              <a:t>Masonborough</a:t>
            </a:r>
            <a:r>
              <a:rPr lang="en-US" sz="1300" dirty="0">
                <a:solidFill>
                  <a:srgbClr val="10253F"/>
                </a:solidFill>
                <a:latin typeface="Century Gothic" panose="020B0502020202020204" pitchFamily="34" charset="0"/>
              </a:rPr>
              <a:t>.</a:t>
            </a:r>
            <a:endParaRPr lang="en-US" sz="1300" b="1" i="1" dirty="0">
              <a:solidFill>
                <a:srgbClr val="10253F"/>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0" y="4864100"/>
            <a:ext cx="8229599" cy="1032101"/>
          </a:xfrm>
        </p:spPr>
        <p:txBody>
          <a:bodyPr anchor="ctr">
            <a:noAutofit/>
            <a:scene3d>
              <a:camera prst="orthographicFront"/>
              <a:lightRig rig="soft" dir="t">
                <a:rot lat="0" lon="0" rev="17220000"/>
              </a:lightRig>
            </a:scene3d>
            <a:sp3d prstMaterial="softEdge"/>
          </a:bodyPr>
          <a:lstStyle/>
          <a:p>
            <a:r>
              <a:rPr lang="en-US" sz="1800" cap="none" dirty="0">
                <a:ln w="12700" cmpd="sng">
                  <a:noFill/>
                  <a:prstDash val="solid"/>
                </a:ln>
                <a:solidFill>
                  <a:schemeClr val="bg1"/>
                </a:solidFill>
                <a:effectLst/>
                <a:latin typeface="Century Gothic" panose="020B0502020202020204" pitchFamily="34" charset="0"/>
              </a:rPr>
              <a:t>2265 Beckenham Drive</a:t>
            </a:r>
            <a:br>
              <a:rPr lang="en-US" sz="1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Park West | Mount Pleasant, SC 29466 | MLS# 23015498 | $430,000</a:t>
            </a:r>
            <a:endParaRPr lang="en-US" sz="18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7162860" y="8970051"/>
            <a:ext cx="838139" cy="1047673"/>
          </a:xfrm>
          <a:prstGeom prst="rect">
            <a:avLst/>
          </a:prstGeom>
        </p:spPr>
      </p:pic>
      <p:sp>
        <p:nvSpPr>
          <p:cNvPr id="17" name="Rectangle 16"/>
          <p:cNvSpPr/>
          <p:nvPr/>
        </p:nvSpPr>
        <p:spPr>
          <a:xfrm>
            <a:off x="228601" y="9055306"/>
            <a:ext cx="7772399" cy="877163"/>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Steve Kaul</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843-817-5547</a:t>
            </a:r>
          </a:p>
          <a:p>
            <a:pPr algn="ctr"/>
            <a:r>
              <a:rPr lang="en-US" sz="1100" dirty="0">
                <a:solidFill>
                  <a:srgbClr val="10253F"/>
                </a:solidFill>
                <a:latin typeface="Century Gothic" panose="020B0502020202020204" pitchFamily="34" charset="0"/>
              </a:rPr>
              <a:t>skaul@carolinaone.com</a:t>
            </a:r>
          </a:p>
          <a:p>
            <a:pPr algn="ctr"/>
            <a:r>
              <a:rPr lang="en-US" sz="1100" dirty="0">
                <a:solidFill>
                  <a:srgbClr val="10253F"/>
                </a:solidFill>
                <a:latin typeface="Century Gothic" panose="020B0502020202020204" pitchFamily="34" charset="0"/>
              </a:rPr>
              <a:t>http://www.charlestonhousehunt.com/</a:t>
            </a:r>
          </a:p>
        </p:txBody>
      </p:sp>
      <p:grpSp>
        <p:nvGrpSpPr>
          <p:cNvPr id="24" name="Group 23"/>
          <p:cNvGrpSpPr/>
          <p:nvPr/>
        </p:nvGrpSpPr>
        <p:grpSpPr>
          <a:xfrm>
            <a:off x="-28575" y="9038191"/>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195 W Coleman Blvd</a:t>
              </a:r>
            </a:p>
            <a:p>
              <a:pPr algn="ctr"/>
              <a:r>
                <a:rPr lang="en-US" sz="700" dirty="0">
                  <a:solidFill>
                    <a:srgbClr val="10253F"/>
                  </a:solidFill>
                  <a:latin typeface="Century Gothic" panose="020B0502020202020204" pitchFamily="34" charset="0"/>
                </a:rPr>
                <a:t>Mt Pleasant, SC 29464-3495</a:t>
              </a:r>
            </a:p>
          </p:txBody>
        </p:sp>
      </p:grpSp>
      <p:sp>
        <p:nvSpPr>
          <p:cNvPr id="30" name="Rectangle 29"/>
          <p:cNvSpPr/>
          <p:nvPr/>
        </p:nvSpPr>
        <p:spPr>
          <a:xfrm>
            <a:off x="-1" y="0"/>
            <a:ext cx="8229600" cy="461665"/>
          </a:xfrm>
          <a:prstGeom prst="rect">
            <a:avLst/>
          </a:prstGeom>
          <a:noFill/>
        </p:spPr>
        <p:txBody>
          <a:bodyPr wrap="square">
            <a:spAutoFit/>
          </a:bodyPr>
          <a:lstStyle/>
          <a:p>
            <a:pPr algn="ctr"/>
            <a:r>
              <a:rPr lang="en-US" sz="2400" b="1" i="1" dirty="0">
                <a:ln w="6350">
                  <a:solidFill>
                    <a:srgbClr val="10253F"/>
                  </a:solidFill>
                </a:ln>
                <a:solidFill>
                  <a:schemeClr val="bg1"/>
                </a:solidFill>
                <a:latin typeface="Century Gothic" panose="020B0502020202020204" pitchFamily="34" charset="0"/>
              </a:rPr>
              <a:t>BUILD YOUR DREAM HOME</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621929" y="7653896"/>
            <a:ext cx="1607671" cy="902552"/>
          </a:xfrm>
          <a:prstGeom prst="rect">
            <a:avLst/>
          </a:prstGeom>
          <a:ln>
            <a:no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624828" y="6024097"/>
            <a:ext cx="1604772" cy="900924"/>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6024097"/>
            <a:ext cx="1609764" cy="903727"/>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608" y="7662705"/>
            <a:ext cx="1602454" cy="893743"/>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467</TotalTime>
  <Words>187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2265 Beckenham Drive Park West | Mount Pleasant, SC 29466 | MLS# 23015498 | $430,000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2023-08-08T13:27:30Z</dcterms:modified>
</cp:coreProperties>
</file>