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982"/>
          <a:stretch/>
        </p:blipFill>
        <p:spPr bwMode="auto">
          <a:xfrm>
            <a:off x="1625382" y="2286000"/>
            <a:ext cx="4522764" cy="20427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2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382" y="783938"/>
            <a:ext cx="7774782" cy="1461570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t">
            <a:noAutofit/>
          </a:bodyPr>
          <a:lstStyle/>
          <a:p>
            <a:r>
              <a:rPr lang="en-US" sz="36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Open House February </a:t>
            </a:r>
            <a:r>
              <a:rPr lang="en-US" sz="36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4</a:t>
            </a:r>
            <a:r>
              <a:rPr lang="en-US" sz="3600" b="1" baseline="30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th</a:t>
            </a:r>
            <a:r>
              <a:rPr lang="en-US" sz="3600" b="1" baseline="3000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/>
            </a:r>
            <a:br>
              <a:rPr lang="en-US" sz="3600" b="1" baseline="3000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3600" b="1" baseline="3000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11:30a-2:00p</a:t>
            </a:r>
            <a:endParaRPr lang="en-US" sz="3600" b="1" dirty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FF00"/>
              </a:solidFill>
              <a:effectLst>
                <a:innerShdw blurRad="63500" dist="50800" dir="18900000">
                  <a:prstClr val="black">
                    <a:alpha val="76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7818" y="4542601"/>
            <a:ext cx="4572000" cy="429930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Discover Perfect Family Living in this Village Style neighborhood. This cozy home is Bright with a two story entrance Foyer opening to the Great room with Fireplace. Open Kitchen with Crown molded Cupboards &amp; 18 inch custom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coutertops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 Separate breakfast area. Formal Dining area off Kitchen &amp; Entrance Foyer features Tray Ceilings, chair rail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, wainscoting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&amp; crown molding. First Floor bedroom w/Full bath could also be used as an Office/Study. Attached 2 Car garage with side entrance, Shelving and automatic garage doors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 Upstairs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features Custom Iron Railing on stairway, Huge Bonus room for Family fun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 Tiled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laundry room,2 Guest-bedrooms w/Full Bath. Master bedroom Suite connects to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en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 suite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w/double sinks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 Tray-ceilings. Garden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tub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, tile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floors and walk-in shower .(See notes on CC membership ). Home is fully equipped with Natural gas, hardwood Floors down, carpet in down bedroom as well as carpet up. 6 Ceiling fans throughout home.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Hardie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-Plank siding and Radiant Barrier in Roof w/30 year Arch Shingles &amp; Front gutters. 8 years remain on 10 year home warranty. Backyard features raised deck and custom made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Firepit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, great area for entertaining. Home also includes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tankless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 hot water heater. Beaches, Grocery and Shopping are close, as are schools listed above.</a:t>
            </a:r>
            <a:endParaRPr lang="en-US" sz="1050" i="1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23275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sz="17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2266 Show Basket Way</a:t>
            </a:r>
            <a:endParaRPr lang="en-US" sz="17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Sweetgrass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Village ~ Mount Pleasant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16002356 ~ $468,500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2380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400" dirty="0">
                  <a:latin typeface="Lucida Sans" panose="020B0602030504020204" pitchFamily="34" charset="0"/>
                </a:rPr>
                <a:t>Frank Moore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>
                  <a:latin typeface="Lucida Sans" panose="020B0602030504020204" pitchFamily="34" charset="0"/>
                </a:rPr>
                <a:t>frank.moore@goldenbearrealty.com</a:t>
              </a:r>
            </a:p>
            <a:p>
              <a:pPr algn="ctr"/>
              <a:r>
                <a:rPr lang="en-US" sz="1100" dirty="0">
                  <a:latin typeface="Lucida Sans" panose="020B0602030504020204" pitchFamily="34" charset="0"/>
                </a:rPr>
                <a:t>www.goldenbearrealty.com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367-2270 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333" y="9258500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" y="30480"/>
            <a:ext cx="1696815" cy="692795"/>
          </a:xfrm>
          <a:prstGeom prst="rect">
            <a:avLst/>
          </a:prstGeom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554" y="9041785"/>
            <a:ext cx="727630" cy="873156"/>
          </a:xfrm>
          <a:prstGeom prst="rect">
            <a:avLst/>
          </a:prstGeom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153400" y="754299"/>
            <a:ext cx="1148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Just Reduced!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286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Open House February 4th 11:30a-2:00p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2016-02-02T20:05:00Z</dcterms:modified>
</cp:coreProperties>
</file>