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58853" y="6336784"/>
            <a:ext cx="5067226" cy="124649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3089 SF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5 Bedrooms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3.5 Baths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Open Floor Plan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Hardwood Floors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Separate Dining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Corner Lot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Attached Garage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Screened Porch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Built 2014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563" y="600314"/>
            <a:ext cx="4547807" cy="34540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9" y="4041747"/>
            <a:ext cx="7762875" cy="1198172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2267 Show Basket Way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Sweetgrass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Village ~ Mount Pleasant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MLS# 17003555 ~ $554,800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9030326"/>
            <a:ext cx="3846207" cy="76944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Landry</a:t>
            </a:r>
          </a:p>
          <a:p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donna.landry@cbcarolinas.com</a:t>
            </a:r>
            <a:endParaRPr lang="en-US" sz="9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20" y="9095125"/>
            <a:ext cx="1129722" cy="63984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6517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accent1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Coldwell Banker Residential Brokerage | 35 Broad St | Charleston, SC 29401 | www.thebestincharleston.com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924800" y="9415046"/>
            <a:ext cx="2218344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67" y="28137"/>
            <a:ext cx="7772399" cy="58477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Open House Sunday February 12</a:t>
            </a:r>
            <a:r>
              <a:rPr lang="en-US" sz="3200" b="1" i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th</a:t>
            </a: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1-4pm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9870" y="5227320"/>
            <a:ext cx="1463040" cy="1097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45" y="5227320"/>
            <a:ext cx="1463040" cy="1097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0" y="5227320"/>
            <a:ext cx="1463040" cy="1097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185" y="5227320"/>
            <a:ext cx="1463040" cy="1097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9870" y="7804581"/>
            <a:ext cx="1463040" cy="1097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45" y="7804581"/>
            <a:ext cx="1463040" cy="1097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0" y="7804581"/>
            <a:ext cx="1463040" cy="1097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185" y="7804581"/>
            <a:ext cx="1463040" cy="1097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</TotalTime>
  <Words>64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2267 Show Basket Way Sweetgrass Village ~ Mount Pleasant MLS# 17003555 ~ $554,800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55</cp:revision>
  <dcterms:created xsi:type="dcterms:W3CDTF">2006-08-16T00:00:00Z</dcterms:created>
  <dcterms:modified xsi:type="dcterms:W3CDTF">2017-02-09T15:51:14Z</dcterms:modified>
</cp:coreProperties>
</file>