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1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76" y="1014159"/>
            <a:ext cx="5721266" cy="419268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54170" y="6993746"/>
            <a:ext cx="224788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5 BR 3.5 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3,089 SF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Corner Lot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Patio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328" y="5227225"/>
            <a:ext cx="7762875" cy="1198172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2267 Show Basket Way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Sweetgrass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Village ~ Mount Pleasant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17003555 ~ $535,900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30326"/>
            <a:ext cx="3846207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donna.landry@cbcarolinas.com</a:t>
            </a:r>
            <a:endParaRPr lang="en-US" sz="9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5125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20874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Coldwell Banker Residential Brokerage | 35 Broad St | Charleston, SC 29401 | www.thebestincharleston.com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8090" y="28137"/>
            <a:ext cx="7772399" cy="101566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House Sunday 1-4 ~ Bring Your Buyers</a:t>
            </a:r>
          </a:p>
          <a:p>
            <a:pPr algn="ctr"/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Motivated Seller, Price Reduction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4523" y="6854792"/>
            <a:ext cx="7667173" cy="2032234"/>
            <a:chOff x="41519" y="6854792"/>
            <a:chExt cx="7667173" cy="203223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19" y="6854792"/>
              <a:ext cx="2709646" cy="2032234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9046" y="6854792"/>
              <a:ext cx="2709646" cy="20322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64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2267 Show Basket Way Sweetgrass Village ~ Mount Pleasant MLS# 17003555 ~ $535,900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56</cp:revision>
  <dcterms:created xsi:type="dcterms:W3CDTF">2006-08-16T00:00:00Z</dcterms:created>
  <dcterms:modified xsi:type="dcterms:W3CDTF">2017-03-22T13:30:55Z</dcterms:modified>
</cp:coreProperties>
</file>