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324"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7/7/2014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png"/><Relationship Id="rId7"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7.jpg"/><Relationship Id="rId4" Type="http://schemas.openxmlformats.org/officeDocument/2006/relationships/image" Target="../media/image3.jpg"/><Relationship Id="rId9"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791200"/>
            <a:ext cx="7772400" cy="2937952"/>
          </a:xfrm>
        </p:spPr>
        <p:txBody>
          <a:bodyPr anchor="ctr">
            <a:noAutofit/>
          </a:bodyPr>
          <a:lstStyle/>
          <a:p>
            <a:r>
              <a:rPr lang="en-US" sz="1300" dirty="0">
                <a:latin typeface="Century Gothic" panose="020B0502020202020204" pitchFamily="34" charset="0"/>
              </a:rPr>
              <a:t>No need to wait for New Construction! This beautiful move in ready home offers three bedrooms with the master and a second bedroom on the first level. Both of the first floor bedrooms have their own full baths. This is the Cypress plan with full package of upgrades, including 5 inch Nottoway Hickory Burnt </a:t>
            </a:r>
            <a:r>
              <a:rPr lang="en-US" sz="1300" dirty="0" err="1">
                <a:latin typeface="Century Gothic" panose="020B0502020202020204" pitchFamily="34" charset="0"/>
              </a:rPr>
              <a:t>Barnboard</a:t>
            </a:r>
            <a:r>
              <a:rPr lang="en-US" sz="1300" dirty="0">
                <a:latin typeface="Century Gothic" panose="020B0502020202020204" pitchFamily="34" charset="0"/>
              </a:rPr>
              <a:t> hand scraped floors in foyer, family room, dining room, half bath and kitchen. A gourmet kitchen with eating area has fantastic staggered 36" maple paprika cabinets with crown. The kitchen also has a center kitchen island with granite counter tops. This home is open floor plan great for entertaining. Master bedroom has vaulted ceiling, walk in closet, large master bath has soaking tub and separate shower. There is also a study on the ground floor as well as a half bath. Upstairs can be a separate living quarters for the in-laws with a family room and an oversized bedroom and bathroom. Home has a screen porch that overlooks private fenced lawn with irrigation system. This home also sits across from a very large wooded common area with walking trails. Also, the home owner on left has purchased the lot in between houses so no construction on that lot. Located in downtown Summerville - Close to playground, ball fields, walking track, shopping and restaurants. Less than a 10 minute drive to Interstate 26. MOVE IN READY - BRING US AN OFFER</a:t>
            </a:r>
            <a:r>
              <a:rPr lang="en-US" sz="1300" dirty="0" smtClean="0">
                <a:latin typeface="Century Gothic" panose="020B0502020202020204" pitchFamily="34" charset="0"/>
              </a:rPr>
              <a:t>!</a:t>
            </a:r>
            <a:endParaRPr lang="en-US" sz="1300" dirty="0">
              <a:latin typeface="Century Gothic" panose="020B0502020202020204" pitchFamily="34"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29152"/>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67740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0" y="10668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615" y="76200"/>
            <a:ext cx="819150" cy="1143000"/>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sp>
        <p:nvSpPr>
          <p:cNvPr id="5" name="Rectangle 4"/>
          <p:cNvSpPr/>
          <p:nvPr/>
        </p:nvSpPr>
        <p:spPr>
          <a:xfrm>
            <a:off x="3505200" y="76200"/>
            <a:ext cx="4191000" cy="892552"/>
          </a:xfrm>
          <a:prstGeom prst="rect">
            <a:avLst/>
          </a:prstGeom>
        </p:spPr>
        <p:txBody>
          <a:bodyPr wrap="square">
            <a:spAutoFit/>
          </a:bodyPr>
          <a:lstStyle/>
          <a:p>
            <a:pPr algn="r"/>
            <a:r>
              <a:rPr lang="en-US" sz="1600" b="1" dirty="0" smtClean="0">
                <a:latin typeface="Century Gothic" panose="020B0502020202020204" pitchFamily="34" charset="0"/>
              </a:rPr>
              <a:t>Pam Bass, </a:t>
            </a:r>
            <a:r>
              <a:rPr lang="en-US" sz="1600" dirty="0" smtClean="0">
                <a:latin typeface="Century Gothic" panose="020B0502020202020204" pitchFamily="34" charset="0"/>
              </a:rPr>
              <a:t>Realtor </a:t>
            </a:r>
            <a:endParaRPr lang="en-US" sz="1600" dirty="0">
              <a:latin typeface="Century Gothic" panose="020B0502020202020204" pitchFamily="34" charset="0"/>
            </a:endParaRPr>
          </a:p>
          <a:p>
            <a:pPr algn="r"/>
            <a:r>
              <a:rPr lang="en-US" sz="1200" dirty="0" smtClean="0">
                <a:latin typeface="Century Gothic" panose="020B0502020202020204" pitchFamily="34" charset="0"/>
              </a:rPr>
              <a:t>M 843-259-4926 | O 843-871-2121 </a:t>
            </a:r>
            <a:endParaRPr lang="en-US" sz="1200" dirty="0">
              <a:latin typeface="Century Gothic" panose="020B0502020202020204" pitchFamily="34" charset="0"/>
            </a:endParaRPr>
          </a:p>
          <a:p>
            <a:pPr algn="r"/>
            <a:r>
              <a:rPr lang="en-US" sz="1200" dirty="0">
                <a:latin typeface="Century Gothic" panose="020B0502020202020204" pitchFamily="34" charset="0"/>
              </a:rPr>
              <a:t>www.pambassproperties.com </a:t>
            </a:r>
          </a:p>
          <a:p>
            <a:pPr algn="r"/>
            <a:r>
              <a:rPr lang="en-US" sz="1200" dirty="0">
                <a:latin typeface="Century Gothic" panose="020B0502020202020204" pitchFamily="34" charset="0"/>
              </a:rPr>
              <a:t>pbass@century21properties.com </a:t>
            </a:r>
          </a:p>
        </p:txBody>
      </p:sp>
      <p:sp>
        <p:nvSpPr>
          <p:cNvPr id="7" name="Rectangle 6"/>
          <p:cNvSpPr/>
          <p:nvPr/>
        </p:nvSpPr>
        <p:spPr>
          <a:xfrm>
            <a:off x="0" y="1183705"/>
            <a:ext cx="7772400" cy="353943"/>
          </a:xfrm>
          <a:prstGeom prst="rect">
            <a:avLst/>
          </a:prstGeom>
        </p:spPr>
        <p:txBody>
          <a:bodyPr wrap="square" anchor="ctr">
            <a:spAutoFit/>
          </a:bodyPr>
          <a:lstStyle/>
          <a:p>
            <a:pPr algn="ct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226 </a:t>
            </a:r>
            <a:r>
              <a:rPr lang="en-US" sz="1700" b="1" dirty="0" err="1" smtClean="0">
                <a:solidFill>
                  <a:schemeClr val="bg1"/>
                </a:solidFill>
                <a:effectLst>
                  <a:outerShdw blurRad="38100" dist="38100" dir="2700000" algn="tl">
                    <a:srgbClr val="000000">
                      <a:alpha val="43137"/>
                    </a:srgbClr>
                  </a:outerShdw>
                </a:effectLst>
                <a:latin typeface="Century Gothic" panose="020B0502020202020204" pitchFamily="34" charset="0"/>
              </a:rPr>
              <a:t>Comiskey</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 Park | </a:t>
            </a:r>
            <a:r>
              <a:rPr lang="en-US" sz="1700" b="1" dirty="0" err="1" smtClean="0">
                <a:solidFill>
                  <a:schemeClr val="bg1"/>
                </a:solidFill>
                <a:effectLst>
                  <a:outerShdw blurRad="38100" dist="38100" dir="2700000" algn="tl">
                    <a:srgbClr val="000000">
                      <a:alpha val="43137"/>
                    </a:srgbClr>
                  </a:outerShdw>
                </a:effectLst>
                <a:latin typeface="Century Gothic" panose="020B0502020202020204" pitchFamily="34" charset="0"/>
              </a:rPr>
              <a:t>Fieldview</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 | Summerville | MLS#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1408983 | $274,500</a:t>
            </a:r>
            <a:endPar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8" name="Picture 7"/>
          <p:cNvPicPr>
            <a:picLocks noChangeAspect="1"/>
          </p:cNvPicPr>
          <p:nvPr/>
        </p:nvPicPr>
        <p:blipFill rotWithShape="1">
          <a:blip r:embed="rId5">
            <a:extLst>
              <a:ext uri="{28A0092B-C50C-407E-A947-70E740481C1C}">
                <a14:useLocalDpi xmlns:a14="http://schemas.microsoft.com/office/drawing/2010/main" val="0"/>
              </a:ext>
            </a:extLst>
          </a:blip>
          <a:srcRect l="1639" t="3740" b="11231"/>
          <a:stretch/>
        </p:blipFill>
        <p:spPr>
          <a:xfrm>
            <a:off x="122448" y="1752600"/>
            <a:ext cx="5676900" cy="3962400"/>
          </a:xfrm>
          <a:prstGeom prst="rect">
            <a:avLst/>
          </a:prstGeom>
          <a:ln>
            <a:solidFill>
              <a:srgbClr val="FFC000"/>
            </a:solidFill>
          </a:ln>
        </p:spPr>
      </p:pic>
      <p:pic>
        <p:nvPicPr>
          <p:cNvPr id="10" name="Picture 9"/>
          <p:cNvPicPr>
            <a:picLocks noChangeAspect="1"/>
          </p:cNvPicPr>
          <p:nvPr/>
        </p:nvPicPr>
        <p:blipFill>
          <a:blip r:embed="rId6" cstate="print">
            <a:extLst>
              <a:ext uri="{BEBA8EAE-BF5A-486C-A8C5-ECC9F3942E4B}">
                <a14:imgProps xmlns:a14="http://schemas.microsoft.com/office/drawing/2010/main">
                  <a14:imgLayer r:embed="rId7">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5971433" y="3102864"/>
            <a:ext cx="1678520" cy="1258890"/>
          </a:xfrm>
          <a:prstGeom prst="rect">
            <a:avLst/>
          </a:prstGeom>
          <a:ln>
            <a:solidFill>
              <a:srgbClr val="FFC000"/>
            </a:solidFill>
          </a:ln>
        </p:spPr>
      </p:pic>
      <p:pic>
        <p:nvPicPr>
          <p:cNvPr id="11" name="Picture 10"/>
          <p:cNvPicPr>
            <a:picLocks noChangeAspect="1"/>
          </p:cNvPicPr>
          <p:nvPr/>
        </p:nvPicPr>
        <p:blipFill>
          <a:blip r:embed="rId8" cstate="print">
            <a:extLst>
              <a:ext uri="{BEBA8EAE-BF5A-486C-A8C5-ECC9F3942E4B}">
                <a14:imgProps xmlns:a14="http://schemas.microsoft.com/office/drawing/2010/main">
                  <a14:imgLayer r:embed="rId9">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5971433" y="1752600"/>
            <a:ext cx="1678520" cy="1258890"/>
          </a:xfrm>
          <a:prstGeom prst="rect">
            <a:avLst/>
          </a:prstGeom>
          <a:ln>
            <a:solidFill>
              <a:srgbClr val="FFC000"/>
            </a:solidFill>
          </a:ln>
        </p:spPr>
      </p:pic>
      <p:pic>
        <p:nvPicPr>
          <p:cNvPr id="12" name="Picture 11"/>
          <p:cNvPicPr>
            <a:picLocks noChangeAspect="1"/>
          </p:cNvPicPr>
          <p:nvPr/>
        </p:nvPicPr>
        <p:blipFill rotWithShape="1">
          <a:blip r:embed="rId10" cstate="print">
            <a:extLst>
              <a:ext uri="{28A0092B-C50C-407E-A947-70E740481C1C}">
                <a14:useLocalDpi xmlns:a14="http://schemas.microsoft.com/office/drawing/2010/main" val="0"/>
              </a:ext>
            </a:extLst>
          </a:blip>
          <a:srcRect r="13152" b="11609"/>
          <a:stretch/>
        </p:blipFill>
        <p:spPr>
          <a:xfrm>
            <a:off x="5971433" y="4453128"/>
            <a:ext cx="1678520" cy="1261872"/>
          </a:xfrm>
          <a:prstGeom prst="rect">
            <a:avLst/>
          </a:prstGeom>
          <a:ln>
            <a:solidFill>
              <a:srgbClr val="FFC000"/>
            </a:solidFill>
          </a:ln>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287</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3</cp:revision>
  <dcterms:created xsi:type="dcterms:W3CDTF">2006-08-16T00:00:00Z</dcterms:created>
  <dcterms:modified xsi:type="dcterms:W3CDTF">2014-07-08T00:02:21Z</dcterms:modified>
</cp:coreProperties>
</file>