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EA2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776" y="9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6096000"/>
            <a:ext cx="7772399" cy="932704"/>
          </a:xfrm>
          <a:noFill/>
        </p:spPr>
        <p:txBody>
          <a:bodyPr anchor="ctr">
            <a:no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2273 Old Beech Hill Road</a:t>
            </a:r>
            <a:b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da-DK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Ridgeville, SC 29472 | MLS# 18031293 | $220,000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6" y="7028704"/>
            <a:ext cx="7770914" cy="1840009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This unique listing has 2 cottages on .76 acres minutes to the Edisto River. First Cottage is 783 sq. ft. and has 2 bedrooms and 2 baths (one bath has an antique claw foot tub). The second ''Bunkie'' is 184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sq.ft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and is 1 bed and 1 bath. Both decorated beautifully and being sold with all the furniture, bedding and washer/dryer, household goods, outdoor furniture and a fire pit. Currently they are short term rentals...mostly weekends. They are within walking distance to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Givhans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Ferry state park and Edisto River Adventures that offers kayaking, paddle boarding and floating on the Edisto River. There is a public boat ramp within 1 mile. This is a 5 star rating, turn key operation for anyone looking for an investment.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1" y="9260213"/>
            <a:ext cx="1119218" cy="51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485" y="9162511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Liz Butler</a:t>
            </a:r>
            <a:b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pt-BR" sz="12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 (843) 367-6604 | O (843) 795-6221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lizbutlerhomes@gmail.com | www.AgentOwned.com</a:t>
            </a:r>
            <a:endParaRPr lang="en-US" sz="1200" b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485" y="9827010"/>
            <a:ext cx="7772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AgentOwned Charleston Group | 902 Savannah Hwy | Charleston, SC 29407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9400" y="9146610"/>
            <a:ext cx="986252" cy="73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44565"/>
            <a:ext cx="1828800" cy="1217509"/>
          </a:xfrm>
          <a:prstGeom prst="rect">
            <a:avLst/>
          </a:prstGeom>
          <a:ln w="3175" cap="sq">
            <a:solidFill>
              <a:schemeClr val="bg1"/>
            </a:solidFill>
            <a:miter lim="800000"/>
          </a:ln>
          <a:effectLst/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644565"/>
            <a:ext cx="1828800" cy="1217509"/>
          </a:xfrm>
          <a:prstGeom prst="rect">
            <a:avLst/>
          </a:prstGeom>
          <a:ln w="3175" cap="sq">
            <a:solidFill>
              <a:schemeClr val="bg1"/>
            </a:solidFill>
            <a:miter lim="800000"/>
          </a:ln>
          <a:effectLst/>
        </p:spPr>
      </p:pic>
      <p:sp>
        <p:nvSpPr>
          <p:cNvPr id="9" name="Rectangle 8"/>
          <p:cNvSpPr/>
          <p:nvPr/>
        </p:nvSpPr>
        <p:spPr>
          <a:xfrm>
            <a:off x="8534400" y="1953661"/>
            <a:ext cx="3509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Starbucks card to first 10 agents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484" y="0"/>
            <a:ext cx="77723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Turn Key Investment Property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455C631-9B29-4564-9324-B8E886FF6A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644565"/>
            <a:ext cx="1828799" cy="1217509"/>
          </a:xfrm>
          <a:prstGeom prst="rect">
            <a:avLst/>
          </a:prstGeom>
          <a:ln w="3175" cap="sq">
            <a:solidFill>
              <a:schemeClr val="bg1"/>
            </a:solidFill>
            <a:miter lim="800000"/>
          </a:ln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40ED644-CFD4-454C-AFCC-CB17F020F6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644672"/>
            <a:ext cx="1828800" cy="1217295"/>
          </a:xfrm>
          <a:prstGeom prst="rect">
            <a:avLst/>
          </a:prstGeom>
          <a:ln w="3175" cap="sq">
            <a:solidFill>
              <a:schemeClr val="bg1"/>
            </a:solidFill>
            <a:miter lim="800000"/>
          </a:ln>
          <a:effectLst/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280545D-E991-4FB7-A384-8E813DB161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80583"/>
            <a:ext cx="913131" cy="1217509"/>
          </a:xfrm>
          <a:prstGeom prst="rect">
            <a:avLst/>
          </a:prstGeom>
          <a:ln w="3175" cap="sq">
            <a:solidFill>
              <a:schemeClr val="bg1"/>
            </a:solidFill>
            <a:miter lim="800000"/>
          </a:ln>
          <a:effectLst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D4BF65E-3B6C-48C2-8B31-EB217B5D93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957" y="1980583"/>
            <a:ext cx="913131" cy="1217509"/>
          </a:xfrm>
          <a:prstGeom prst="rect">
            <a:avLst/>
          </a:prstGeom>
          <a:ln w="3175" cap="sq">
            <a:solidFill>
              <a:schemeClr val="bg1"/>
            </a:solidFill>
            <a:miter lim="800000"/>
          </a:ln>
          <a:effectLst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642C45F-2851-4075-ACAB-11F61D50FA0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714" y="1980583"/>
            <a:ext cx="913131" cy="1217509"/>
          </a:xfrm>
          <a:prstGeom prst="rect">
            <a:avLst/>
          </a:prstGeom>
          <a:ln w="3175" cap="sq">
            <a:solidFill>
              <a:schemeClr val="bg1"/>
            </a:solidFill>
            <a:miter lim="800000"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F3A8EFF-E8FE-4D94-8D97-CE07F2D4DB1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229" y="1980583"/>
            <a:ext cx="912971" cy="1217295"/>
          </a:xfrm>
          <a:prstGeom prst="rect">
            <a:avLst/>
          </a:prstGeom>
          <a:ln w="3175" cap="sq">
            <a:solidFill>
              <a:schemeClr val="bg1"/>
            </a:solidFill>
            <a:miter lim="800000"/>
          </a:ln>
          <a:effectLst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E3B9C7-1D26-438E-A836-9D3DB9DBEBC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71" y="1980583"/>
            <a:ext cx="913131" cy="1217508"/>
          </a:xfrm>
          <a:prstGeom prst="rect">
            <a:avLst/>
          </a:prstGeom>
          <a:ln w="3175" cap="sq">
            <a:solidFill>
              <a:schemeClr val="bg1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682344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179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Times New Roman</vt:lpstr>
      <vt:lpstr>Office Theme</vt:lpstr>
      <vt:lpstr>2273 Old Beech Hill Road Ridgeville, SC 29472 | MLS# 18031293 | $220,000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DEAL ON JOHNS ISLAND!</dc:title>
  <dc:creator>CVH360</dc:creator>
  <cp:lastModifiedBy>A. Thomas Price</cp:lastModifiedBy>
  <cp:revision>59</cp:revision>
  <dcterms:created xsi:type="dcterms:W3CDTF">2006-08-16T00:00:00Z</dcterms:created>
  <dcterms:modified xsi:type="dcterms:W3CDTF">2018-11-28T18:11:20Z</dcterms:modified>
</cp:coreProperties>
</file>