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477" y="7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98" y="0"/>
            <a:ext cx="7305602" cy="547252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7315200" cy="646331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en-US" sz="3600" dirty="0">
                <a:solidFill>
                  <a:schemeClr val="bg1"/>
                </a:solidFill>
                <a:latin typeface="Gabriola" panose="04040605051002020D02" pitchFamily="82" charset="0"/>
              </a:rPr>
              <a:t>Just Listed in </a:t>
            </a:r>
            <a:r>
              <a:rPr lang="en-US" sz="3600" dirty="0" err="1">
                <a:solidFill>
                  <a:schemeClr val="bg1"/>
                </a:solidFill>
                <a:latin typeface="Gabriola" panose="04040605051002020D02" pitchFamily="82" charset="0"/>
              </a:rPr>
              <a:t>Rivertowne</a:t>
            </a:r>
            <a:r>
              <a:rPr lang="en-US" sz="3600" dirty="0">
                <a:solidFill>
                  <a:schemeClr val="bg1"/>
                </a:solidFill>
                <a:latin typeface="Gabriola" panose="04040605051002020D02" pitchFamily="82" charset="0"/>
              </a:rPr>
              <a:t> On the Wando!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81" y="4495801"/>
            <a:ext cx="5476800" cy="914400"/>
          </a:xfrm>
        </p:spPr>
        <p:txBody>
          <a:bodyPr anchor="ctr">
            <a:noAutofit/>
          </a:bodyPr>
          <a:lstStyle/>
          <a:p>
            <a:pPr algn="l"/>
            <a:r>
              <a:rPr lang="en-US" sz="24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2279 Sandy Point Lane</a:t>
            </a:r>
            <a:br>
              <a:rPr lang="en-US" sz="24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b="1" dirty="0" err="1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| Mount Pleasant, SC 29466</a:t>
            </a:r>
            <a:b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MLS# 23009491 | $975,000</a:t>
            </a:r>
            <a:endParaRPr lang="en-US" sz="1800" dirty="0">
              <a:ln w="3175">
                <a:solidFill>
                  <a:schemeClr val="bg1">
                    <a:lumMod val="85000"/>
                  </a:schemeClr>
                </a:solidFill>
              </a:ln>
              <a:solidFill>
                <a:schemeClr val="bg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472523"/>
            <a:ext cx="7305602" cy="1537878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Welcome to 2279 Sandy Point Lane! This meticulously maintained, 5 bedroom, 2.5 bath home is move-in ready! All new appliances! New Roof! New HVAC units! This home boasts three floors and is totally suited to family life, entertaining and just enjoying the beautiful </a:t>
            </a:r>
            <a:r>
              <a:rPr lang="en-US" sz="18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 on the Wando life! A must-see!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6160" y="8897779"/>
            <a:ext cx="5867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Preferred Group | 824 Johnnie Dodds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2" y="8361401"/>
            <a:ext cx="73152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Nancy Fresh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864-238-3691 | nancytfresh@gmail.com</a:t>
            </a:r>
            <a:endParaRPr lang="en-US" sz="1400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0" y="7010400"/>
            <a:ext cx="1828800" cy="121999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7381F4-343E-72CE-4538-2FC071014DD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119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Gabriola</vt:lpstr>
      <vt:lpstr>Georgia</vt:lpstr>
      <vt:lpstr>Office Theme</vt:lpstr>
      <vt:lpstr>2279 Sandy Point Lane Rivertowne | Mount Pleasant, SC 29466 MLS# 23009491 | $975,000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2023-04-29T23:40:43Z</dcterms:modified>
</cp:coreProperties>
</file>