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9144000"/>
  <p:notesSz cx="6858000" cy="9144000"/>
  <p:defaultTextStyle>
    <a:defPPr>
      <a:defRPr lang="en-US"/>
    </a:defPPr>
    <a:lvl1pPr marL="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1pPr>
    <a:lvl2pPr marL="47018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2pPr>
    <a:lvl3pPr marL="94037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3pPr>
    <a:lvl4pPr marL="141056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4pPr>
    <a:lvl5pPr marL="188075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5pPr>
    <a:lvl6pPr marL="2350937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6pPr>
    <a:lvl7pPr marL="2821125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7pPr>
    <a:lvl8pPr marL="3291313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8pPr>
    <a:lvl9pPr marL="3761500" algn="l" defTabSz="940375" rtl="0" eaLnBrk="1" latinLnBrk="0" hangingPunct="1">
      <a:defRPr sz="184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950" y="710"/>
      </p:cViewPr>
      <p:guideLst>
        <p:guide orient="horz" pos="2880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2840569"/>
            <a:ext cx="621792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5181600"/>
            <a:ext cx="512064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366185"/>
            <a:ext cx="164592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66185"/>
            <a:ext cx="481584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5875867"/>
            <a:ext cx="621792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3875618"/>
            <a:ext cx="621792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133602"/>
            <a:ext cx="3230880" cy="6034617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046817"/>
            <a:ext cx="3232151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2899833"/>
            <a:ext cx="3232151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1" y="2046817"/>
            <a:ext cx="3233419" cy="853016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1" y="2899833"/>
            <a:ext cx="323341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64067"/>
            <a:ext cx="2406650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1" y="364067"/>
            <a:ext cx="408940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913467"/>
            <a:ext cx="2406650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6400801"/>
            <a:ext cx="4389120" cy="75565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817033"/>
            <a:ext cx="438912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7156452"/>
            <a:ext cx="4389120" cy="1073149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366184"/>
            <a:ext cx="6583680" cy="15240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133602"/>
            <a:ext cx="6583680" cy="6034617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475134"/>
            <a:ext cx="23164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475134"/>
            <a:ext cx="1706880" cy="486833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9598" y="0"/>
            <a:ext cx="7305602" cy="5472522"/>
          </a:xfrm>
          <a:prstGeom prst="rect">
            <a:avLst/>
          </a:prstGeom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0" y="0"/>
            <a:ext cx="7315200" cy="8925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Adobe Garamond Pro" panose="02020502060506020403" pitchFamily="18" charset="0"/>
              </a:rPr>
              <a:t>Open House Sunday 12-3</a:t>
            </a:r>
          </a:p>
          <a:p>
            <a:pPr algn="r"/>
            <a:r>
              <a:rPr lang="en-US" sz="2400" dirty="0">
                <a:solidFill>
                  <a:schemeClr val="bg1"/>
                </a:solidFill>
                <a:latin typeface="Adobe Garamond Pro" panose="02020502060506020403" pitchFamily="18" charset="0"/>
              </a:rPr>
              <a:t>Refreshments &amp; $50 Drawing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781" y="4495801"/>
            <a:ext cx="5476800" cy="914400"/>
          </a:xfrm>
        </p:spPr>
        <p:txBody>
          <a:bodyPr anchor="ctr">
            <a:noAutofit/>
          </a:bodyPr>
          <a:lstStyle/>
          <a:p>
            <a:pPr algn="l"/>
            <a:r>
              <a:rPr lang="en-US" sz="24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2279 Sandy Point Lane</a:t>
            </a:r>
            <a:br>
              <a:rPr lang="en-US" sz="24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</a:br>
            <a:r>
              <a:rPr lang="en-US" sz="1600" b="1" dirty="0" err="1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Rivertowne</a:t>
            </a:r>
            <a:r>
              <a:rPr lang="en-US" sz="16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 | Mount Pleasant, SC 29466</a:t>
            </a:r>
            <a:br>
              <a:rPr lang="en-US" sz="16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</a:br>
            <a:r>
              <a:rPr lang="en-US" sz="1600" b="1" dirty="0">
                <a:ln w="3175">
                  <a:solidFill>
                    <a:schemeClr val="bg1">
                      <a:lumMod val="85000"/>
                    </a:schemeClr>
                  </a:solidFill>
                </a:ln>
                <a:solidFill>
                  <a:schemeClr val="bg1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MLS# 23009491 | $965,000</a:t>
            </a:r>
            <a:endParaRPr lang="en-US" sz="1800" dirty="0">
              <a:ln w="3175">
                <a:solidFill>
                  <a:schemeClr val="bg1">
                    <a:lumMod val="85000"/>
                  </a:schemeClr>
                </a:solidFill>
              </a:ln>
              <a:solidFill>
                <a:schemeClr val="bg1"/>
              </a:solidFill>
              <a:latin typeface="Adobe Garamond Pro" panose="020205020605060204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2" y="5472523"/>
            <a:ext cx="7305602" cy="1537878"/>
          </a:xfrm>
        </p:spPr>
        <p:txBody>
          <a:bodyPr anchor="ctr">
            <a:no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Drawing for a $50 Visa gift card for all attendees!! </a:t>
            </a:r>
          </a:p>
          <a:p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Welcome to 2279 Sandy Point Lane! This well maintained, 5 bedroom, 2.5 bath home is ready for its next chapter. The expensive updates have been done: All new appliances! New Roof! New HVAC units! This home boasts three floors and is totally suited to family life, entertaining and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juist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 enjoying the beautiful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Rivertowne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Adobe Garamond Pro" panose="02020502060506020403" pitchFamily="18" charset="0"/>
                <a:cs typeface="Microsoft Sans Serif" panose="020B0604020202020204" pitchFamily="34" charset="0"/>
              </a:rPr>
              <a:t> on the Wando life! A must-see! Back on the market! Owners have made wonderful upgrades/renovations to both front and back decks and the front steps. Come on by! </a:t>
            </a:r>
          </a:p>
        </p:txBody>
      </p:sp>
      <p:sp>
        <p:nvSpPr>
          <p:cNvPr id="10" name="Down Ribbon 9"/>
          <p:cNvSpPr/>
          <p:nvPr/>
        </p:nvSpPr>
        <p:spPr>
          <a:xfrm>
            <a:off x="-114301" y="-838200"/>
            <a:ext cx="7551419" cy="607889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sz="2400" b="1" i="1" dirty="0">
                <a:solidFill>
                  <a:schemeClr val="tx1"/>
                </a:solidFill>
                <a:latin typeface="Gabriola" panose="04040605051002020D02" pitchFamily="82" charset="0"/>
              </a:rPr>
              <a:t>Darrell Creek Elevated Home With Elevator &amp; Salt Pool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26160" y="8897779"/>
            <a:ext cx="5867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Adobe Garamond Pro" panose="02020502060506020403" pitchFamily="18" charset="0"/>
                <a:cs typeface="Microsoft Sans Serif" panose="020B0604020202020204" pitchFamily="34" charset="0"/>
              </a:rPr>
              <a:t>AgentOwned Preferred Group | 824 Johnnie Dodds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-2" y="8361401"/>
            <a:ext cx="731520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Adobe Garamond Pro" panose="02020502060506020403" pitchFamily="18" charset="0"/>
                <a:cs typeface="Microsoft Sans Serif" panose="020B0604020202020204" pitchFamily="34" charset="0"/>
              </a:rPr>
              <a:t>Nancy Fresh</a:t>
            </a:r>
          </a:p>
          <a:p>
            <a:pPr algn="ctr"/>
            <a:r>
              <a:rPr lang="en-US" sz="1400" dirty="0">
                <a:latin typeface="Adobe Garamond Pro" panose="02020502060506020403" pitchFamily="18" charset="0"/>
              </a:rPr>
              <a:t>864-238-3691 | nancytfresh@gmail.com</a:t>
            </a:r>
            <a:endParaRPr lang="en-US" sz="1400" dirty="0">
              <a:latin typeface="Adobe Garamond Pro" panose="02020502060506020403" pitchFamily="18" charset="0"/>
              <a:cs typeface="Microsoft Sans Serif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706907-D1C2-453C-28E6-D7D19130ADE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828800" y="7010400"/>
            <a:ext cx="1828800" cy="1219994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F9915FE-ADB6-4EA6-7B26-DC67699FDB5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7010400"/>
            <a:ext cx="1828800" cy="12192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93028B1-4D67-3C2C-5CB4-7A83E2D4E04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657600" y="7010400"/>
            <a:ext cx="1828800" cy="12192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57381F4-343E-72CE-4538-2FC071014DD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486400" y="7010400"/>
            <a:ext cx="1828800" cy="1219200"/>
          </a:xfrm>
          <a:prstGeom prst="rect">
            <a:avLst/>
          </a:prstGeom>
          <a:ln w="12700"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412</TotalTime>
  <Words>169</Words>
  <Application>Microsoft Office PowerPoint</Application>
  <PresentationFormat>Custom</PresentationFormat>
  <Paragraphs>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Garamond Pro</vt:lpstr>
      <vt:lpstr>Arial</vt:lpstr>
      <vt:lpstr>Calibri</vt:lpstr>
      <vt:lpstr>Gabriola</vt:lpstr>
      <vt:lpstr>Office Theme</vt:lpstr>
      <vt:lpstr>2279 Sandy Point Lane Rivertowne | Mount Pleasant, SC 29466 MLS# 23009491 | $965,000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61</cp:revision>
  <dcterms:created xsi:type="dcterms:W3CDTF">2006-08-16T00:00:00Z</dcterms:created>
  <dcterms:modified xsi:type="dcterms:W3CDTF">2023-06-20T20:52:45Z</dcterms:modified>
</cp:coreProperties>
</file>