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1pPr>
    <a:lvl2pPr marL="470187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2pPr>
    <a:lvl3pPr marL="940375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3pPr>
    <a:lvl4pPr marL="1410563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4pPr>
    <a:lvl5pPr marL="188075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5pPr>
    <a:lvl6pPr marL="2350937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6pPr>
    <a:lvl7pPr marL="2821125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7pPr>
    <a:lvl8pPr marL="3291313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8pPr>
    <a:lvl9pPr marL="376150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2477" y="72"/>
      </p:cViewPr>
      <p:guideLst>
        <p:guide orient="horz" pos="2880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2840569"/>
            <a:ext cx="621792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5181600"/>
            <a:ext cx="512064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366185"/>
            <a:ext cx="164592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366185"/>
            <a:ext cx="481584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5875867"/>
            <a:ext cx="6217920" cy="181610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3875618"/>
            <a:ext cx="6217920" cy="2000249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133602"/>
            <a:ext cx="3230880" cy="6034617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133602"/>
            <a:ext cx="3230880" cy="6034617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046817"/>
            <a:ext cx="3232151" cy="853016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2899833"/>
            <a:ext cx="3232151" cy="5268384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1" y="2046817"/>
            <a:ext cx="3233419" cy="853016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1" y="2899833"/>
            <a:ext cx="3233419" cy="5268384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364067"/>
            <a:ext cx="2406650" cy="154940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1" y="364067"/>
            <a:ext cx="4089400" cy="7804151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913467"/>
            <a:ext cx="2406650" cy="6254751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6400801"/>
            <a:ext cx="4389120" cy="755651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817033"/>
            <a:ext cx="4389120" cy="548640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7156452"/>
            <a:ext cx="4389120" cy="1073149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366184"/>
            <a:ext cx="6583680" cy="15240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133602"/>
            <a:ext cx="6583680" cy="6034617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8475134"/>
            <a:ext cx="17068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8475134"/>
            <a:ext cx="23164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8475134"/>
            <a:ext cx="17068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9598" y="0"/>
            <a:ext cx="7305602" cy="5472522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0" y="0"/>
            <a:ext cx="7315200" cy="861774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ctr"/>
            <a:r>
              <a:rPr lang="en-US" sz="2600" b="1" dirty="0">
                <a:solidFill>
                  <a:schemeClr val="bg1"/>
                </a:solidFill>
                <a:latin typeface="Adobe Garamond Pro" panose="02020502060506020403" pitchFamily="18" charset="0"/>
              </a:rPr>
              <a:t>Agent Open House Lunch Thursday 11:30-1:30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  <a:latin typeface="Adobe Garamond Pro" panose="02020502060506020403" pitchFamily="18" charset="0"/>
              </a:rPr>
              <a:t>Agents: Bring Your Clients!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781" y="4495801"/>
            <a:ext cx="5476800" cy="914400"/>
          </a:xfrm>
        </p:spPr>
        <p:txBody>
          <a:bodyPr anchor="ctr">
            <a:noAutofit/>
          </a:bodyPr>
          <a:lstStyle/>
          <a:p>
            <a:pPr algn="l"/>
            <a:r>
              <a:rPr lang="en-US" sz="2400" b="1" dirty="0">
                <a:ln w="3175">
                  <a:solidFill>
                    <a:schemeClr val="bg1">
                      <a:lumMod val="85000"/>
                    </a:schemeClr>
                  </a:solidFill>
                </a:ln>
                <a:solidFill>
                  <a:schemeClr val="bg1"/>
                </a:solidFill>
                <a:latin typeface="Adobe Garamond Pro" panose="02020502060506020403" pitchFamily="18" charset="0"/>
                <a:cs typeface="Microsoft Sans Serif" panose="020B0604020202020204" pitchFamily="34" charset="0"/>
              </a:rPr>
              <a:t>2279 Sandy Point Lane</a:t>
            </a:r>
            <a:br>
              <a:rPr lang="en-US" sz="2400" b="1" dirty="0">
                <a:ln w="3175">
                  <a:solidFill>
                    <a:schemeClr val="bg1">
                      <a:lumMod val="85000"/>
                    </a:schemeClr>
                  </a:solidFill>
                </a:ln>
                <a:solidFill>
                  <a:schemeClr val="bg1"/>
                </a:solidFill>
                <a:latin typeface="Adobe Garamond Pro" panose="02020502060506020403" pitchFamily="18" charset="0"/>
                <a:cs typeface="Microsoft Sans Serif" panose="020B0604020202020204" pitchFamily="34" charset="0"/>
              </a:rPr>
            </a:br>
            <a:r>
              <a:rPr lang="en-US" sz="1600" b="1" dirty="0" err="1">
                <a:ln w="3175">
                  <a:solidFill>
                    <a:schemeClr val="bg1">
                      <a:lumMod val="85000"/>
                    </a:schemeClr>
                  </a:solidFill>
                </a:ln>
                <a:solidFill>
                  <a:schemeClr val="bg1"/>
                </a:solidFill>
                <a:latin typeface="Adobe Garamond Pro" panose="02020502060506020403" pitchFamily="18" charset="0"/>
                <a:cs typeface="Microsoft Sans Serif" panose="020B0604020202020204" pitchFamily="34" charset="0"/>
              </a:rPr>
              <a:t>Rivertowne</a:t>
            </a:r>
            <a:r>
              <a:rPr lang="en-US" sz="1600" b="1" dirty="0">
                <a:ln w="3175">
                  <a:solidFill>
                    <a:schemeClr val="bg1">
                      <a:lumMod val="85000"/>
                    </a:schemeClr>
                  </a:solidFill>
                </a:ln>
                <a:solidFill>
                  <a:schemeClr val="bg1"/>
                </a:solidFill>
                <a:latin typeface="Adobe Garamond Pro" panose="02020502060506020403" pitchFamily="18" charset="0"/>
                <a:cs typeface="Microsoft Sans Serif" panose="020B0604020202020204" pitchFamily="34" charset="0"/>
              </a:rPr>
              <a:t> | Mount Pleasant, SC 29466</a:t>
            </a:r>
            <a:br>
              <a:rPr lang="en-US" sz="1600" b="1" dirty="0">
                <a:ln w="3175">
                  <a:solidFill>
                    <a:schemeClr val="bg1">
                      <a:lumMod val="85000"/>
                    </a:schemeClr>
                  </a:solidFill>
                </a:ln>
                <a:solidFill>
                  <a:schemeClr val="bg1"/>
                </a:solidFill>
                <a:latin typeface="Adobe Garamond Pro" panose="02020502060506020403" pitchFamily="18" charset="0"/>
                <a:cs typeface="Microsoft Sans Serif" panose="020B0604020202020204" pitchFamily="34" charset="0"/>
              </a:rPr>
            </a:br>
            <a:r>
              <a:rPr lang="en-US" sz="1600" b="1" dirty="0">
                <a:ln w="3175">
                  <a:solidFill>
                    <a:schemeClr val="bg1">
                      <a:lumMod val="85000"/>
                    </a:schemeClr>
                  </a:solidFill>
                </a:ln>
                <a:solidFill>
                  <a:schemeClr val="bg1"/>
                </a:solidFill>
                <a:latin typeface="Adobe Garamond Pro" panose="02020502060506020403" pitchFamily="18" charset="0"/>
                <a:cs typeface="Microsoft Sans Serif" panose="020B0604020202020204" pitchFamily="34" charset="0"/>
              </a:rPr>
              <a:t>MLS# 23009491 | $925,000</a:t>
            </a:r>
            <a:endParaRPr lang="en-US" sz="1800" dirty="0">
              <a:ln w="3175">
                <a:solidFill>
                  <a:schemeClr val="bg1">
                    <a:lumMod val="85000"/>
                  </a:schemeClr>
                </a:solidFill>
              </a:ln>
              <a:solidFill>
                <a:schemeClr val="bg1"/>
              </a:solidFill>
              <a:latin typeface="Adobe Garamond Pro" panose="020205020605060204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2" y="5472523"/>
            <a:ext cx="7305602" cy="1537878"/>
          </a:xfrm>
        </p:spPr>
        <p:txBody>
          <a:bodyPr anchor="ctr">
            <a:noAutofit/>
          </a:bodyPr>
          <a:lstStyle/>
          <a:p>
            <a:r>
              <a:rPr lang="en-US" sz="1400" b="1" dirty="0">
                <a:solidFill>
                  <a:srgbClr val="FF0000"/>
                </a:solidFill>
                <a:latin typeface="Adobe Garamond Pro" panose="02020502060506020403" pitchFamily="18" charset="0"/>
                <a:cs typeface="Microsoft Sans Serif" panose="020B0604020202020204" pitchFamily="34" charset="0"/>
              </a:rPr>
              <a:t>MAJOR PRICE REDUCTION!!! </a:t>
            </a:r>
          </a:p>
          <a:p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Adobe Garamond Pro" panose="02020502060506020403" pitchFamily="18" charset="0"/>
                <a:cs typeface="Microsoft Sans Serif" panose="020B0604020202020204" pitchFamily="34" charset="0"/>
              </a:rPr>
              <a:t>Welcome to 2279 Sandy Point Lane! This lovely home has had all the majors taken care of: new roof, new HVAC, and new appliances. It has a desirable ''Master-on-main'' </a:t>
            </a:r>
            <a:r>
              <a:rPr lang="en-US" sz="1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dobe Garamond Pro" panose="02020502060506020403" pitchFamily="18" charset="0"/>
                <a:cs typeface="Microsoft Sans Serif" panose="020B0604020202020204" pitchFamily="34" charset="0"/>
              </a:rPr>
              <a:t>floorpan</a:t>
            </a: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Adobe Garamond Pro" panose="02020502060506020403" pitchFamily="18" charset="0"/>
                <a:cs typeface="Microsoft Sans Serif" panose="020B0604020202020204" pitchFamily="34" charset="0"/>
              </a:rPr>
              <a:t>, with 3 additional bedrooms and a huge bonus room/5th bedroom on the second floor. There is ample parking and storage below due to its elevated construction. It is totally suited to family life, entertaining and </a:t>
            </a:r>
            <a:r>
              <a:rPr lang="en-US" sz="1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dobe Garamond Pro" panose="02020502060506020403" pitchFamily="18" charset="0"/>
                <a:cs typeface="Microsoft Sans Serif" panose="020B0604020202020204" pitchFamily="34" charset="0"/>
              </a:rPr>
              <a:t>juist</a:t>
            </a: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Adobe Garamond Pro" panose="02020502060506020403" pitchFamily="18" charset="0"/>
                <a:cs typeface="Microsoft Sans Serif" panose="020B0604020202020204" pitchFamily="34" charset="0"/>
              </a:rPr>
              <a:t> enjoying the beautiful </a:t>
            </a:r>
            <a:r>
              <a:rPr lang="en-US" sz="1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dobe Garamond Pro" panose="02020502060506020403" pitchFamily="18" charset="0"/>
                <a:cs typeface="Microsoft Sans Serif" panose="020B0604020202020204" pitchFamily="34" charset="0"/>
              </a:rPr>
              <a:t>Rivertowne</a:t>
            </a: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Adobe Garamond Pro" panose="02020502060506020403" pitchFamily="18" charset="0"/>
                <a:cs typeface="Microsoft Sans Serif" panose="020B0604020202020204" pitchFamily="34" charset="0"/>
              </a:rPr>
              <a:t> on the Wando life! A must-see!</a:t>
            </a:r>
          </a:p>
        </p:txBody>
      </p:sp>
      <p:sp>
        <p:nvSpPr>
          <p:cNvPr id="10" name="Down Ribbon 9"/>
          <p:cNvSpPr/>
          <p:nvPr/>
        </p:nvSpPr>
        <p:spPr>
          <a:xfrm>
            <a:off x="-114301" y="-838200"/>
            <a:ext cx="7551419" cy="607889"/>
          </a:xfrm>
          <a:prstGeom prst="ribbon">
            <a:avLst>
              <a:gd name="adj1" fmla="val 16667"/>
              <a:gd name="adj2" fmla="val 72102"/>
            </a:avLst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path path="circle">
              <a:fillToRect l="100000" t="100000"/>
            </a:path>
            <a:tileRect r="-100000" b="-100000"/>
          </a:gradFill>
          <a:ln w="6350">
            <a:solidFill>
              <a:schemeClr val="bg2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400" b="1" i="1" dirty="0">
                <a:solidFill>
                  <a:schemeClr val="tx1"/>
                </a:solidFill>
                <a:latin typeface="Gabriola" panose="04040605051002020D02" pitchFamily="82" charset="0"/>
              </a:rPr>
              <a:t>Darrell Creek Elevated Home With Elevator &amp; Salt Pool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26160" y="8897779"/>
            <a:ext cx="58674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latin typeface="Adobe Garamond Pro" panose="02020502060506020403" pitchFamily="18" charset="0"/>
                <a:cs typeface="Microsoft Sans Serif" panose="020B0604020202020204" pitchFamily="34" charset="0"/>
              </a:rPr>
              <a:t>AgentOwned Preferred Group | 824 Johnnie Dodds Blvd | Mt Pleasant, SC 29464</a:t>
            </a:r>
          </a:p>
        </p:txBody>
      </p:sp>
      <p:sp>
        <p:nvSpPr>
          <p:cNvPr id="21" name="Rectangle 20"/>
          <p:cNvSpPr/>
          <p:nvPr/>
        </p:nvSpPr>
        <p:spPr>
          <a:xfrm>
            <a:off x="0" y="8305800"/>
            <a:ext cx="3657602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latin typeface="Adobe Garamond Pro" panose="02020502060506020403" pitchFamily="18" charset="0"/>
                <a:cs typeface="Microsoft Sans Serif" panose="020B0604020202020204" pitchFamily="34" charset="0"/>
              </a:rPr>
              <a:t>Jay Leigh</a:t>
            </a:r>
          </a:p>
          <a:p>
            <a:r>
              <a:rPr lang="en-US" sz="1400" dirty="0">
                <a:latin typeface="Adobe Garamond Pro" panose="02020502060506020403" pitchFamily="18" charset="0"/>
              </a:rPr>
              <a:t>843-224-1348 | jaydleigh@msn.com</a:t>
            </a:r>
            <a:endParaRPr lang="en-US" sz="1400" dirty="0">
              <a:latin typeface="Adobe Garamond Pro" panose="02020502060506020403" pitchFamily="18" charset="0"/>
              <a:cs typeface="Microsoft Sans Serif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6706907-D1C2-453C-28E6-D7D19130ADE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28800" y="7010400"/>
            <a:ext cx="1828800" cy="1219994"/>
          </a:xfrm>
          <a:prstGeom prst="rect">
            <a:avLst/>
          </a:prstGeom>
          <a:ln w="12700">
            <a:solidFill>
              <a:schemeClr val="bg1"/>
            </a:solidFill>
          </a:ln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5F9915FE-ADB6-4EA6-7B26-DC67699FDB5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7010400"/>
            <a:ext cx="1828800" cy="1219200"/>
          </a:xfrm>
          <a:prstGeom prst="rect">
            <a:avLst/>
          </a:prstGeom>
          <a:ln w="12700">
            <a:solidFill>
              <a:schemeClr val="bg1"/>
            </a:solidFill>
          </a:ln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C93028B1-4D67-3C2C-5CB4-7A83E2D4E04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57600" y="7010400"/>
            <a:ext cx="1828800" cy="1219200"/>
          </a:xfrm>
          <a:prstGeom prst="rect">
            <a:avLst/>
          </a:prstGeom>
          <a:ln w="12700">
            <a:solidFill>
              <a:schemeClr val="bg1"/>
            </a:solidFill>
          </a:ln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057381F4-343E-72CE-4538-2FC071014DD9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86400" y="7010400"/>
            <a:ext cx="1828800" cy="1219200"/>
          </a:xfrm>
          <a:prstGeom prst="rect">
            <a:avLst/>
          </a:prstGeom>
          <a:ln w="12700">
            <a:solidFill>
              <a:schemeClr val="bg1"/>
            </a:solidFill>
          </a:ln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5E6803C2-8FD1-3A81-2818-AAE8CAE83843}"/>
              </a:ext>
            </a:extLst>
          </p:cNvPr>
          <p:cNvSpPr/>
          <p:nvPr/>
        </p:nvSpPr>
        <p:spPr>
          <a:xfrm>
            <a:off x="3657598" y="8305800"/>
            <a:ext cx="3657602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b="1" dirty="0">
                <a:latin typeface="Adobe Garamond Pro" panose="02020502060506020403" pitchFamily="18" charset="0"/>
                <a:cs typeface="Microsoft Sans Serif" panose="020B0604020202020204" pitchFamily="34" charset="0"/>
              </a:rPr>
              <a:t>Nancy Fresh</a:t>
            </a:r>
          </a:p>
          <a:p>
            <a:pPr algn="r"/>
            <a:r>
              <a:rPr lang="en-US" sz="1400" dirty="0">
                <a:latin typeface="Adobe Garamond Pro" panose="02020502060506020403" pitchFamily="18" charset="0"/>
              </a:rPr>
              <a:t>864-238-3691 | nancytfresh@gmail.com</a:t>
            </a:r>
            <a:endParaRPr lang="en-US" sz="1400" dirty="0">
              <a:latin typeface="Adobe Garamond Pro" panose="02020502060506020403" pitchFamily="18" charset="0"/>
              <a:cs typeface="Microsoft Sans Serif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417</TotalTime>
  <Words>167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Adobe Garamond Pro</vt:lpstr>
      <vt:lpstr>Arial</vt:lpstr>
      <vt:lpstr>Calibri</vt:lpstr>
      <vt:lpstr>Gabriola</vt:lpstr>
      <vt:lpstr>Office Theme</vt:lpstr>
      <vt:lpstr>2279 Sandy Point Lane Rivertowne | Mount Pleasant, SC 29466 MLS# 23009491 | $925,000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63</cp:revision>
  <dcterms:created xsi:type="dcterms:W3CDTF">2006-08-16T00:00:00Z</dcterms:created>
  <dcterms:modified xsi:type="dcterms:W3CDTF">2023-08-01T18:23:52Z</dcterms:modified>
</cp:coreProperties>
</file>