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209878"/>
            <a:ext cx="236220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228600"/>
            <a:ext cx="3649980" cy="2743200"/>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227 Decatur </a:t>
            </a:r>
            <a: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Drive</a:t>
            </a:r>
            <a:br>
              <a:rPr lang="en-US" sz="2800" b="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Cane Bay Plantation</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15019549 | $</a:t>
            </a:r>
            <a: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264,500</a:t>
            </a:r>
            <a:br>
              <a:rPr lang="en-US" sz="20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smtClean="0">
                <a:latin typeface="Microsoft Sans Serif" panose="020B0604020202020204" pitchFamily="34" charset="0"/>
                <a:cs typeface="Microsoft Sans Serif" panose="020B0604020202020204" pitchFamily="34" charset="0"/>
              </a:rPr>
              <a:t>3,191 </a:t>
            </a:r>
            <a:r>
              <a:rPr lang="en-US" sz="1400" dirty="0" err="1">
                <a:latin typeface="Microsoft Sans Serif" panose="020B0604020202020204" pitchFamily="34" charset="0"/>
                <a:cs typeface="Microsoft Sans Serif" panose="020B0604020202020204" pitchFamily="34" charset="0"/>
              </a:rPr>
              <a:t>Sq</a:t>
            </a:r>
            <a:r>
              <a:rPr lang="en-US" sz="1400" dirty="0">
                <a:latin typeface="Microsoft Sans Serif" panose="020B0604020202020204" pitchFamily="34" charset="0"/>
                <a:cs typeface="Microsoft Sans Serif" panose="020B0604020202020204" pitchFamily="34" charset="0"/>
              </a:rPr>
              <a:t> Ft - </a:t>
            </a:r>
            <a:r>
              <a:rPr lang="en-US" sz="1400" dirty="0" smtClean="0">
                <a:latin typeface="Microsoft Sans Serif" panose="020B0604020202020204" pitchFamily="34" charset="0"/>
                <a:cs typeface="Microsoft Sans Serif" panose="020B0604020202020204" pitchFamily="34" charset="0"/>
              </a:rPr>
              <a:t>4 </a:t>
            </a:r>
            <a:r>
              <a:rPr lang="en-US" sz="1400" dirty="0">
                <a:latin typeface="Microsoft Sans Serif" panose="020B0604020202020204" pitchFamily="34" charset="0"/>
                <a:cs typeface="Microsoft Sans Serif" panose="020B0604020202020204" pitchFamily="34" charset="0"/>
              </a:rPr>
              <a:t>Bedroom - </a:t>
            </a:r>
            <a:r>
              <a:rPr lang="en-US" sz="1400" dirty="0" smtClean="0">
                <a:latin typeface="Microsoft Sans Serif" panose="020B0604020202020204" pitchFamily="34" charset="0"/>
                <a:cs typeface="Microsoft Sans Serif" panose="020B0604020202020204" pitchFamily="34" charset="0"/>
              </a:rPr>
              <a:t>3 </a:t>
            </a:r>
            <a:r>
              <a:rPr lang="en-US" sz="1400" dirty="0">
                <a:latin typeface="Microsoft Sans Serif" panose="020B0604020202020204" pitchFamily="34" charset="0"/>
                <a:cs typeface="Microsoft Sans Serif" panose="020B0604020202020204" pitchFamily="34" charset="0"/>
              </a:rPr>
              <a:t>Bath</a:t>
            </a:r>
          </a:p>
        </p:txBody>
      </p:sp>
      <p:sp>
        <p:nvSpPr>
          <p:cNvPr id="3" name="Subtitle 2"/>
          <p:cNvSpPr>
            <a:spLocks noGrp="1"/>
          </p:cNvSpPr>
          <p:nvPr>
            <p:ph type="subTitle" idx="1"/>
          </p:nvPr>
        </p:nvSpPr>
        <p:spPr>
          <a:xfrm>
            <a:off x="2514599" y="4625350"/>
            <a:ext cx="5257801" cy="4305070"/>
          </a:xfrm>
        </p:spPr>
        <p:txBody>
          <a:bodyPr anchor="ctr">
            <a:noAutofit/>
          </a:bodyPr>
          <a:lstStyle/>
          <a:p>
            <a:r>
              <a:rPr lang="en-US" sz="1400" dirty="0">
                <a:solidFill>
                  <a:schemeClr val="tx1"/>
                </a:solidFill>
                <a:latin typeface="Microsoft Sans Serif" panose="020B0604020202020204" pitchFamily="34" charset="0"/>
                <a:cs typeface="Microsoft Sans Serif" panose="020B0604020202020204" pitchFamily="34" charset="0"/>
              </a:rPr>
              <a:t>Welcome home and get ready to enjoy lots of upgrades in this beautiful home in a great neighborhood with </a:t>
            </a:r>
            <a:r>
              <a:rPr lang="en-US" sz="1400" dirty="0" smtClean="0">
                <a:solidFill>
                  <a:schemeClr val="tx1"/>
                </a:solidFill>
                <a:latin typeface="Microsoft Sans Serif" panose="020B0604020202020204" pitchFamily="34" charset="0"/>
                <a:cs typeface="Microsoft Sans Serif" panose="020B0604020202020204" pitchFamily="34" charset="0"/>
              </a:rPr>
              <a:t>amenities. The </a:t>
            </a:r>
            <a:r>
              <a:rPr lang="en-US" sz="1400" dirty="0">
                <a:solidFill>
                  <a:schemeClr val="tx1"/>
                </a:solidFill>
                <a:latin typeface="Microsoft Sans Serif" panose="020B0604020202020204" pitchFamily="34" charset="0"/>
                <a:cs typeface="Microsoft Sans Serif" panose="020B0604020202020204" pitchFamily="34" charset="0"/>
              </a:rPr>
              <a:t>downstairs has a nice open floor plan with hardwood floors. </a:t>
            </a:r>
            <a:endParaRPr lang="en-US" sz="1400" dirty="0" smtClean="0">
              <a:solidFill>
                <a:schemeClr val="tx1"/>
              </a:solidFill>
              <a:latin typeface="Microsoft Sans Serif" panose="020B0604020202020204" pitchFamily="34" charset="0"/>
              <a:cs typeface="Microsoft Sans Serif" panose="020B0604020202020204" pitchFamily="34" charset="0"/>
            </a:endParaRPr>
          </a:p>
          <a:p>
            <a:endParaRPr lang="en-US" sz="1400" dirty="0" smtClean="0">
              <a:solidFill>
                <a:schemeClr val="tx1"/>
              </a:solidFill>
              <a:latin typeface="Microsoft Sans Serif" panose="020B0604020202020204" pitchFamily="34" charset="0"/>
              <a:cs typeface="Microsoft Sans Serif" panose="020B0604020202020204" pitchFamily="34" charset="0"/>
            </a:endParaRPr>
          </a:p>
          <a:p>
            <a:r>
              <a:rPr lang="en-US" sz="1400" dirty="0" smtClean="0">
                <a:solidFill>
                  <a:schemeClr val="tx1"/>
                </a:solidFill>
                <a:latin typeface="Microsoft Sans Serif" panose="020B0604020202020204" pitchFamily="34" charset="0"/>
                <a:cs typeface="Microsoft Sans Serif" panose="020B0604020202020204" pitchFamily="34" charset="0"/>
              </a:rPr>
              <a:t>The </a:t>
            </a:r>
            <a:r>
              <a:rPr lang="en-US" sz="1400" dirty="0">
                <a:solidFill>
                  <a:schemeClr val="tx1"/>
                </a:solidFill>
                <a:latin typeface="Microsoft Sans Serif" panose="020B0604020202020204" pitchFamily="34" charset="0"/>
                <a:cs typeface="Microsoft Sans Serif" panose="020B0604020202020204" pitchFamily="34" charset="0"/>
              </a:rPr>
              <a:t>eat in kitchen has wonderful 42 inch cabinets with granite countertops, recessed lighting and stainless steel appliances. You will enjoy the </a:t>
            </a:r>
            <a:r>
              <a:rPr lang="en-US" sz="1400" dirty="0" smtClean="0">
                <a:solidFill>
                  <a:schemeClr val="tx1"/>
                </a:solidFill>
                <a:latin typeface="Microsoft Sans Serif" panose="020B0604020202020204" pitchFamily="34" charset="0"/>
                <a:cs typeface="Microsoft Sans Serif" panose="020B0604020202020204" pitchFamily="34" charset="0"/>
              </a:rPr>
              <a:t>wainscoting </a:t>
            </a:r>
            <a:r>
              <a:rPr lang="en-US" sz="1400" dirty="0">
                <a:solidFill>
                  <a:schemeClr val="tx1"/>
                </a:solidFill>
                <a:latin typeface="Microsoft Sans Serif" panose="020B0604020202020204" pitchFamily="34" charset="0"/>
                <a:cs typeface="Microsoft Sans Serif" panose="020B0604020202020204" pitchFamily="34" charset="0"/>
              </a:rPr>
              <a:t>and crown molding in the dinning room</a:t>
            </a:r>
            <a:r>
              <a:rPr lang="en-US" sz="1400" dirty="0" smtClean="0">
                <a:solidFill>
                  <a:schemeClr val="tx1"/>
                </a:solidFill>
                <a:latin typeface="Microsoft Sans Serif" panose="020B0604020202020204" pitchFamily="34" charset="0"/>
                <a:cs typeface="Microsoft Sans Serif" panose="020B0604020202020204" pitchFamily="34" charset="0"/>
              </a:rPr>
              <a:t>. </a:t>
            </a:r>
          </a:p>
          <a:p>
            <a:endParaRPr lang="en-US" sz="1400" dirty="0">
              <a:solidFill>
                <a:schemeClr val="tx1"/>
              </a:solidFill>
              <a:latin typeface="Microsoft Sans Serif" panose="020B0604020202020204" pitchFamily="34" charset="0"/>
              <a:cs typeface="Microsoft Sans Serif" panose="020B0604020202020204" pitchFamily="34" charset="0"/>
            </a:endParaRPr>
          </a:p>
          <a:p>
            <a:r>
              <a:rPr lang="en-US" sz="1400" dirty="0" smtClean="0">
                <a:solidFill>
                  <a:schemeClr val="tx1"/>
                </a:solidFill>
                <a:latin typeface="Microsoft Sans Serif" panose="020B0604020202020204" pitchFamily="34" charset="0"/>
                <a:cs typeface="Microsoft Sans Serif" panose="020B0604020202020204" pitchFamily="34" charset="0"/>
              </a:rPr>
              <a:t>There </a:t>
            </a:r>
            <a:r>
              <a:rPr lang="en-US" sz="1400" dirty="0">
                <a:solidFill>
                  <a:schemeClr val="tx1"/>
                </a:solidFill>
                <a:latin typeface="Microsoft Sans Serif" panose="020B0604020202020204" pitchFamily="34" charset="0"/>
                <a:cs typeface="Microsoft Sans Serif" panose="020B0604020202020204" pitchFamily="34" charset="0"/>
              </a:rPr>
              <a:t>are custom made wood blinds throughout the house</a:t>
            </a:r>
            <a:r>
              <a:rPr lang="en-US" sz="1400" dirty="0" smtClean="0">
                <a:solidFill>
                  <a:schemeClr val="tx1"/>
                </a:solidFill>
                <a:latin typeface="Microsoft Sans Serif" panose="020B0604020202020204" pitchFamily="34" charset="0"/>
                <a:cs typeface="Microsoft Sans Serif" panose="020B0604020202020204" pitchFamily="34" charset="0"/>
              </a:rPr>
              <a:t>. In </a:t>
            </a:r>
            <a:r>
              <a:rPr lang="en-US" sz="1400" dirty="0">
                <a:solidFill>
                  <a:schemeClr val="tx1"/>
                </a:solidFill>
                <a:latin typeface="Microsoft Sans Serif" panose="020B0604020202020204" pitchFamily="34" charset="0"/>
                <a:cs typeface="Microsoft Sans Serif" panose="020B0604020202020204" pitchFamily="34" charset="0"/>
              </a:rPr>
              <a:t>the great room there is a new large entertainment center that you can decide to paint or stain the finish. </a:t>
            </a:r>
            <a:endParaRPr lang="en-US" sz="1400" dirty="0" smtClean="0">
              <a:solidFill>
                <a:schemeClr val="tx1"/>
              </a:solidFill>
              <a:latin typeface="Microsoft Sans Serif" panose="020B0604020202020204" pitchFamily="34" charset="0"/>
              <a:cs typeface="Microsoft Sans Serif" panose="020B0604020202020204" pitchFamily="34" charset="0"/>
            </a:endParaRPr>
          </a:p>
          <a:p>
            <a:endParaRPr lang="en-US" sz="1400" dirty="0" smtClean="0">
              <a:solidFill>
                <a:schemeClr val="tx1"/>
              </a:solidFill>
              <a:latin typeface="Microsoft Sans Serif" panose="020B0604020202020204" pitchFamily="34" charset="0"/>
              <a:cs typeface="Microsoft Sans Serif" panose="020B0604020202020204" pitchFamily="34" charset="0"/>
            </a:endParaRPr>
          </a:p>
          <a:p>
            <a:r>
              <a:rPr lang="en-US" sz="1400" dirty="0" smtClean="0">
                <a:solidFill>
                  <a:schemeClr val="tx1"/>
                </a:solidFill>
                <a:latin typeface="Microsoft Sans Serif" panose="020B0604020202020204" pitchFamily="34" charset="0"/>
                <a:cs typeface="Microsoft Sans Serif" panose="020B0604020202020204" pitchFamily="34" charset="0"/>
              </a:rPr>
              <a:t>If </a:t>
            </a:r>
            <a:r>
              <a:rPr lang="en-US" sz="1400" dirty="0">
                <a:solidFill>
                  <a:schemeClr val="tx1"/>
                </a:solidFill>
                <a:latin typeface="Microsoft Sans Serif" panose="020B0604020202020204" pitchFamily="34" charset="0"/>
                <a:cs typeface="Microsoft Sans Serif" panose="020B0604020202020204" pitchFamily="34" charset="0"/>
              </a:rPr>
              <a:t>you have small children you will love the custom made by owner, play house tucked under the stairway. You will love sitting in the sunroom enjoying coffee while overlooking the pond</a:t>
            </a:r>
            <a:r>
              <a:rPr lang="en-US" sz="1400" dirty="0" smtClean="0">
                <a:solidFill>
                  <a:schemeClr val="tx1"/>
                </a:solidFill>
                <a:latin typeface="Microsoft Sans Serif" panose="020B0604020202020204" pitchFamily="34" charset="0"/>
                <a:cs typeface="Microsoft Sans Serif" panose="020B0604020202020204" pitchFamily="34" charset="0"/>
              </a:rPr>
              <a:t>. The </a:t>
            </a:r>
            <a:r>
              <a:rPr lang="en-US" sz="1400" dirty="0">
                <a:solidFill>
                  <a:schemeClr val="tx1"/>
                </a:solidFill>
                <a:latin typeface="Microsoft Sans Serif" panose="020B0604020202020204" pitchFamily="34" charset="0"/>
                <a:cs typeface="Microsoft Sans Serif" panose="020B0604020202020204" pitchFamily="34" charset="0"/>
              </a:rPr>
              <a:t>master bedroom has a tray ceiling with large crown molding.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87800" y="231457"/>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8939" y="3129544"/>
            <a:ext cx="2349120" cy="132344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498471" y="3102849"/>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70501" y="3141662"/>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38570" y="3141662"/>
            <a:ext cx="129921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2399" y="4858189"/>
            <a:ext cx="2362200" cy="177165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10663" r="14323"/>
          <a:stretch/>
        </p:blipFill>
        <p:spPr bwMode="auto">
          <a:xfrm>
            <a:off x="155373" y="7035037"/>
            <a:ext cx="2356252" cy="176964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1519" y="9213672"/>
            <a:ext cx="2769362" cy="707886"/>
          </a:xfrm>
          <a:prstGeom prst="rect">
            <a:avLst/>
          </a:prstGeom>
        </p:spPr>
        <p:txBody>
          <a:bodyPr wrap="square">
            <a:spAutoFit/>
          </a:bodyPr>
          <a:lstStyle/>
          <a:p>
            <a:pPr algn="ctr"/>
            <a:r>
              <a:rPr lang="en-US" sz="1600" b="1" dirty="0" smtClean="0">
                <a:latin typeface="Microsoft Sans Serif" panose="020B0604020202020204" pitchFamily="34" charset="0"/>
                <a:cs typeface="Microsoft Sans Serif" panose="020B0604020202020204" pitchFamily="34" charset="0"/>
              </a:rPr>
              <a:t>Barbara </a:t>
            </a:r>
            <a:r>
              <a:rPr lang="en-US" sz="1600" b="1" dirty="0" err="1" smtClean="0">
                <a:latin typeface="Microsoft Sans Serif" panose="020B0604020202020204" pitchFamily="34" charset="0"/>
                <a:cs typeface="Microsoft Sans Serif" panose="020B0604020202020204" pitchFamily="34" charset="0"/>
              </a:rPr>
              <a:t>Limehouse</a:t>
            </a:r>
            <a:endParaRPr lang="en-US" sz="1600" b="1" dirty="0" smtClean="0">
              <a:latin typeface="Microsoft Sans Serif" panose="020B0604020202020204" pitchFamily="34" charset="0"/>
              <a:cs typeface="Microsoft Sans Serif" panose="020B0604020202020204" pitchFamily="34" charset="0"/>
            </a:endParaRPr>
          </a:p>
          <a:p>
            <a:pPr algn="ctr"/>
            <a:r>
              <a:rPr lang="en-US" sz="1200" dirty="0" smtClean="0">
                <a:latin typeface="Microsoft Sans Serif" panose="020B0604020202020204" pitchFamily="34" charset="0"/>
                <a:cs typeface="Microsoft Sans Serif" panose="020B0604020202020204" pitchFamily="34" charset="0"/>
              </a:rPr>
              <a:t>Mobile</a:t>
            </a:r>
            <a:r>
              <a:rPr lang="en-US" sz="1200" dirty="0">
                <a:latin typeface="Microsoft Sans Serif" panose="020B0604020202020204" pitchFamily="34" charset="0"/>
                <a:cs typeface="Microsoft Sans Serif" panose="020B0604020202020204" pitchFamily="34" charset="0"/>
              </a:rPr>
              <a:t>: </a:t>
            </a:r>
            <a:r>
              <a:rPr lang="en-US" sz="1200" dirty="0" smtClean="0">
                <a:latin typeface="Microsoft Sans Serif" panose="020B0604020202020204" pitchFamily="34" charset="0"/>
                <a:cs typeface="Microsoft Sans Serif" panose="020B0604020202020204" pitchFamily="34" charset="0"/>
              </a:rPr>
              <a:t>843-870-8291</a:t>
            </a:r>
            <a:endParaRPr lang="en-US" sz="1200" dirty="0">
              <a:latin typeface="Microsoft Sans Serif" panose="020B0604020202020204" pitchFamily="34" charset="0"/>
              <a:cs typeface="Microsoft Sans Serif" panose="020B0604020202020204" pitchFamily="34" charset="0"/>
            </a:endParaRPr>
          </a:p>
          <a:p>
            <a:pPr algn="ctr"/>
            <a:r>
              <a:rPr lang="en-US" sz="1200" dirty="0">
                <a:latin typeface="Microsoft Sans Serif" panose="020B0604020202020204" pitchFamily="34" charset="0"/>
                <a:cs typeface="Microsoft Sans Serif" panose="020B0604020202020204" pitchFamily="34" charset="0"/>
              </a:rPr>
              <a:t>barbara@southernshoresre.com</a:t>
            </a:r>
          </a:p>
        </p:txBody>
      </p:sp>
      <p:sp>
        <p:nvSpPr>
          <p:cNvPr id="9" name="Rectangle 8"/>
          <p:cNvSpPr/>
          <p:nvPr/>
        </p:nvSpPr>
        <p:spPr>
          <a:xfrm>
            <a:off x="5278628" y="9244450"/>
            <a:ext cx="2359152" cy="646331"/>
          </a:xfrm>
          <a:prstGeom prst="rect">
            <a:avLst/>
          </a:prstGeom>
        </p:spPr>
        <p:txBody>
          <a:bodyPr wrap="square">
            <a:spAutoFit/>
          </a:bodyPr>
          <a:lstStyle/>
          <a:p>
            <a:pPr algn="r"/>
            <a:r>
              <a:rPr lang="en-US" sz="1200" dirty="0">
                <a:latin typeface="Microsoft Sans Serif" panose="020B0604020202020204" pitchFamily="34" charset="0"/>
                <a:cs typeface="Microsoft Sans Serif" panose="020B0604020202020204" pitchFamily="34" charset="0"/>
              </a:rPr>
              <a:t>Southern Shores Real </a:t>
            </a:r>
            <a:r>
              <a:rPr lang="en-US" sz="1200" dirty="0" smtClean="0">
                <a:latin typeface="Microsoft Sans Serif" panose="020B0604020202020204" pitchFamily="34" charset="0"/>
                <a:cs typeface="Microsoft Sans Serif" panose="020B0604020202020204" pitchFamily="34" charset="0"/>
              </a:rPr>
              <a:t>Estate</a:t>
            </a:r>
            <a:endParaRPr lang="en-US" sz="1200" dirty="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107 S. Main St </a:t>
            </a:r>
            <a:endParaRPr lang="en-US" sz="1200" dirty="0" smtClean="0">
              <a:latin typeface="Microsoft Sans Serif" panose="020B0604020202020204" pitchFamily="34" charset="0"/>
              <a:cs typeface="Microsoft Sans Serif" panose="020B0604020202020204" pitchFamily="34" charset="0"/>
            </a:endParaRPr>
          </a:p>
          <a:p>
            <a:pPr algn="r"/>
            <a:r>
              <a:rPr lang="en-US" sz="1200" dirty="0">
                <a:latin typeface="Microsoft Sans Serif" panose="020B0604020202020204" pitchFamily="34" charset="0"/>
                <a:cs typeface="Microsoft Sans Serif" panose="020B0604020202020204" pitchFamily="34" charset="0"/>
              </a:rPr>
              <a:t>Summerville, SC 29483</a:t>
            </a:r>
          </a:p>
        </p:txBody>
      </p:sp>
      <p:sp>
        <p:nvSpPr>
          <p:cNvPr id="10" name="Up Ribbon 9"/>
          <p:cNvSpPr/>
          <p:nvPr/>
        </p:nvSpPr>
        <p:spPr>
          <a:xfrm>
            <a:off x="3987800" y="2510807"/>
            <a:ext cx="3649980" cy="507734"/>
          </a:xfrm>
          <a:prstGeom prst="ribbon2">
            <a:avLst>
              <a:gd name="adj1" fmla="val 16667"/>
              <a:gd name="adj2" fmla="val 7338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3175">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i="1" spc="300" dirty="0" smtClean="0">
                <a:solidFill>
                  <a:schemeClr val="tx1"/>
                </a:solidFill>
                <a:effectLst>
                  <a:outerShdw blurRad="38100" dist="38100" dir="2700000" algn="tl">
                    <a:srgbClr val="000000">
                      <a:alpha val="43137"/>
                    </a:srgbClr>
                  </a:outerShdw>
                </a:effectLst>
                <a:latin typeface="Gabriola" panose="04040605051002020D02" pitchFamily="82" charset="0"/>
              </a:rPr>
              <a:t>Loaded with Upgrades</a:t>
            </a:r>
          </a:p>
        </p:txBody>
      </p:sp>
      <p:pic>
        <p:nvPicPr>
          <p:cNvPr id="17"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70377" y="3142043"/>
            <a:ext cx="1731266" cy="12984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170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Microsoft Sans Serif</vt:lpstr>
      <vt:lpstr>Office Theme</vt:lpstr>
      <vt:lpstr>227 Decatur Drive  Cane Bay Plantation Summerville  MLS# 15019549 | $264,500  3,191 Sq Ft - 4 Bedroom - 3 Bath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2015-08-21T20:04:30Z</dcterms:modified>
</cp:coreProperties>
</file>