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2820" y="-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hyperlink" Target="mailto:bobglover08@gmail.com" TargetMode="External"/><Relationship Id="rId4" Type="http://schemas.openxmlformats.org/officeDocument/2006/relationships/hyperlink" Target="mailto:mriser@ccim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964"/>
          <a:stretch/>
        </p:blipFill>
        <p:spPr>
          <a:xfrm>
            <a:off x="1834585" y="768403"/>
            <a:ext cx="4103232" cy="21245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2975541"/>
            <a:ext cx="7772398" cy="17907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227 First St</a:t>
            </a:r>
            <a:b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Moncks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Corner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MLS#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1313027 ~ $195,000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" y="4848844"/>
            <a:ext cx="7772398" cy="1681174"/>
          </a:xfrm>
        </p:spPr>
        <p:txBody>
          <a:bodyPr anchor="ctr">
            <a:noAutofit/>
          </a:bodyPr>
          <a:lstStyle/>
          <a:p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2,694 SF former medical 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office.</a:t>
            </a:r>
            <a:b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Prime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many uses including legal office, insurance, medical or dental.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" y="8763000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Michelle Riser &amp; Bob Glover</a:t>
            </a:r>
          </a:p>
          <a:p>
            <a:pPr algn="ctr"/>
            <a:r>
              <a:rPr lang="en-US" sz="1400" dirty="0" smtClean="0"/>
              <a:t>843-860-1229 (Michelle) | 843-693-1837 (Bob)</a:t>
            </a:r>
          </a:p>
          <a:p>
            <a:pPr algn="ctr"/>
            <a:r>
              <a:rPr lang="en-US" sz="1400" dirty="0" smtClean="0">
                <a:hlinkClick r:id="rId4"/>
              </a:rPr>
              <a:t>mriser@ccim.net</a:t>
            </a:r>
            <a:r>
              <a:rPr lang="en-US" sz="1400" dirty="0"/>
              <a:t> | </a:t>
            </a:r>
            <a:r>
              <a:rPr lang="en-US" sz="1400" dirty="0" smtClean="0">
                <a:hlinkClick r:id="rId5"/>
              </a:rPr>
              <a:t>bobglover08@gmail.com</a:t>
            </a:r>
            <a:r>
              <a:rPr lang="en-US" sz="1400" dirty="0" smtClean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Matthew Ryan </a:t>
            </a:r>
            <a:r>
              <a:rPr lang="en-US" sz="1050" dirty="0" smtClean="0"/>
              <a:t>Company, </a:t>
            </a:r>
            <a:r>
              <a:rPr lang="en-US" sz="1100" dirty="0"/>
              <a:t>104 Berkeley </a:t>
            </a:r>
            <a:r>
              <a:rPr lang="en-US" sz="1100" dirty="0" smtClean="0"/>
              <a:t>Square, </a:t>
            </a:r>
            <a:r>
              <a:rPr lang="en-US" sz="1100" dirty="0"/>
              <a:t>PMB </a:t>
            </a:r>
            <a:r>
              <a:rPr lang="en-US" sz="1100" dirty="0" smtClean="0"/>
              <a:t>59, </a:t>
            </a:r>
            <a:r>
              <a:rPr lang="en-US" sz="1100" dirty="0"/>
              <a:t>Goose Creek, 29445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1" y="101025"/>
            <a:ext cx="7772400" cy="584775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Price Reduced!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Professional Space!</a:t>
            </a:r>
            <a:endParaRPr lang="en-US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808"/>
          <a:stretch/>
        </p:blipFill>
        <p:spPr>
          <a:xfrm>
            <a:off x="1834585" y="6612621"/>
            <a:ext cx="4103232" cy="206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48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227 First St Moncks Corner MLS# 1313027 ~ $195,000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atp1313@gmail.com</cp:lastModifiedBy>
  <cp:revision>23</cp:revision>
  <dcterms:created xsi:type="dcterms:W3CDTF">2006-08-16T00:00:00Z</dcterms:created>
  <dcterms:modified xsi:type="dcterms:W3CDTF">2014-09-17T15:46:35Z</dcterms:modified>
</cp:coreProperties>
</file>