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4" d="100"/>
          <a:sy n="64" d="100"/>
        </p:scale>
        <p:origin x="1806" y="4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8/12/2019</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5000"/>
            <a:lum/>
          </a:blip>
          <a:srcRect/>
          <a:stretch>
            <a:fillRect l="-8000" r="-8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10067597" cy="685800"/>
          </a:xfrm>
        </p:spPr>
        <p:txBody>
          <a:bodyPr anchor="ctr">
            <a:normAutofit/>
          </a:bodyPr>
          <a:lstStyle/>
          <a:p>
            <a:pPr algn="l"/>
            <a:r>
              <a:rPr lang="en-US" sz="3200" cap="none" dirty="0">
                <a:ln w="6350">
                  <a:solidFill>
                    <a:srgbClr val="002060"/>
                  </a:solidFill>
                </a:ln>
                <a:solidFill>
                  <a:srgbClr val="0070C0"/>
                </a:solidFill>
                <a:effectLst/>
                <a:highlight>
                  <a:srgbClr val="FFFF00"/>
                </a:highlight>
              </a:rPr>
              <a:t>$500 Agent Bonus! </a:t>
            </a:r>
            <a:endParaRPr lang="en-US" sz="3200" cap="none" dirty="0">
              <a:ln w="6350">
                <a:solidFill>
                  <a:srgbClr val="002060"/>
                </a:solidFill>
              </a:ln>
              <a:solidFill>
                <a:srgbClr val="0070C0"/>
              </a:solidFill>
              <a:highlight>
                <a:srgbClr val="FFFF00"/>
              </a:highlight>
            </a:endParaRPr>
          </a:p>
        </p:txBody>
      </p:sp>
      <p:sp>
        <p:nvSpPr>
          <p:cNvPr id="3" name="Subtitle 2"/>
          <p:cNvSpPr>
            <a:spLocks noGrp="1"/>
          </p:cNvSpPr>
          <p:nvPr>
            <p:ph type="subTitle" idx="1"/>
          </p:nvPr>
        </p:nvSpPr>
        <p:spPr>
          <a:xfrm>
            <a:off x="-1" y="5183560"/>
            <a:ext cx="10054459" cy="2588840"/>
          </a:xfrm>
          <a:gradFill>
            <a:gsLst>
              <a:gs pos="0">
                <a:srgbClr val="F8F8F8">
                  <a:alpha val="0"/>
                </a:srgbClr>
              </a:gs>
              <a:gs pos="32000">
                <a:srgbClr val="F8F8F8">
                  <a:alpha val="68000"/>
                </a:srgbClr>
              </a:gs>
              <a:gs pos="100000">
                <a:srgbClr val="F8F8F8">
                  <a:alpha val="75000"/>
                </a:srgbClr>
              </a:gs>
            </a:gsLst>
            <a:lin ang="5400000" scaled="0"/>
          </a:gradFill>
        </p:spPr>
        <p:txBody>
          <a:bodyPr anchor="t">
            <a:noAutofit/>
          </a:bodyPr>
          <a:lstStyle/>
          <a:p>
            <a:endParaRPr lang="en-US" sz="1200" dirty="0">
              <a:solidFill>
                <a:srgbClr val="002060"/>
              </a:solidFill>
            </a:endParaRPr>
          </a:p>
          <a:p>
            <a:r>
              <a:rPr lang="en-US" sz="1200" dirty="0">
                <a:solidFill>
                  <a:srgbClr val="002060"/>
                </a:solidFill>
              </a:rPr>
              <a:t>Free home warranty with acceptable offer! A beautiful home in a desirable neighborhood, also in Dorchester District 2 schools. This home offers a spacious living room with a wood burning fireplace, and beamed ceiling. The family rooms opens to beautiful sunroom with built in book shelves. Plenty of places to entertain in the formal dining room and eat in kitchen! The room over the garage is huge and offers plenty of options, including use as a 4th bedroom. Out back, a large screened in porch with high ceilings is great for entertaining. The yard is completely fenced in and offers plenty of space. As a bonus, the work shed out back equipped with electricity!</a:t>
            </a:r>
          </a:p>
        </p:txBody>
      </p:sp>
      <p:sp>
        <p:nvSpPr>
          <p:cNvPr id="6" name="Rectangle 5"/>
          <p:cNvSpPr/>
          <p:nvPr/>
        </p:nvSpPr>
        <p:spPr>
          <a:xfrm>
            <a:off x="3641835" y="6667957"/>
            <a:ext cx="2756338" cy="984885"/>
          </a:xfrm>
          <a:prstGeom prst="rect">
            <a:avLst/>
          </a:prstGeom>
        </p:spPr>
        <p:txBody>
          <a:bodyPr wrap="square">
            <a:spAutoFit/>
          </a:bodyPr>
          <a:lstStyle/>
          <a:p>
            <a:pPr algn="ctr"/>
            <a:r>
              <a:rPr lang="es-ES" sz="1600" b="1" dirty="0">
                <a:solidFill>
                  <a:schemeClr val="tx2">
                    <a:lumMod val="50000"/>
                  </a:schemeClr>
                </a:solidFill>
              </a:rPr>
              <a:t>Sean Harrington</a:t>
            </a:r>
          </a:p>
          <a:p>
            <a:pPr algn="ctr"/>
            <a:endParaRPr lang="es-ES" sz="1400" dirty="0">
              <a:solidFill>
                <a:schemeClr val="tx2">
                  <a:lumMod val="50000"/>
                </a:schemeClr>
              </a:solidFill>
            </a:endParaRPr>
          </a:p>
          <a:p>
            <a:pPr algn="ctr"/>
            <a:r>
              <a:rPr lang="es-ES" sz="1400" dirty="0">
                <a:solidFill>
                  <a:schemeClr val="tx2">
                    <a:lumMod val="50000"/>
                  </a:schemeClr>
                </a:solidFill>
              </a:rPr>
              <a:t>(843) 226-9652</a:t>
            </a:r>
          </a:p>
          <a:p>
            <a:pPr algn="ctr"/>
            <a:r>
              <a:rPr lang="es-ES" sz="1400" dirty="0">
                <a:solidFill>
                  <a:schemeClr val="tx2">
                    <a:lumMod val="50000"/>
                  </a:schemeClr>
                </a:solidFill>
              </a:rPr>
              <a:t>sean@milerproperties.com</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91911" y="6618533"/>
            <a:ext cx="1444977" cy="1083732"/>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16113" y="6618533"/>
            <a:ext cx="1444977" cy="1083732"/>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592055" y="6618533"/>
            <a:ext cx="1444977" cy="1083732"/>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8433519" y="6618533"/>
            <a:ext cx="1444976" cy="1083732"/>
          </a:xfrm>
          <a:prstGeom prst="rect">
            <a:avLst/>
          </a:prstGeom>
          <a:ln>
            <a:noFill/>
          </a:ln>
          <a:effectLst>
            <a:outerShdw blurRad="190500" algn="tl" rotWithShape="0">
              <a:srgbClr val="000000">
                <a:alpha val="70000"/>
              </a:srgbClr>
            </a:outerShdw>
          </a:effectLst>
        </p:spPr>
      </p:pic>
      <p:sp>
        <p:nvSpPr>
          <p:cNvPr id="4" name="Rectangle 3"/>
          <p:cNvSpPr/>
          <p:nvPr/>
        </p:nvSpPr>
        <p:spPr>
          <a:xfrm>
            <a:off x="0" y="855821"/>
            <a:ext cx="6861048" cy="1261884"/>
          </a:xfrm>
          <a:prstGeom prst="rect">
            <a:avLst/>
          </a:prstGeom>
        </p:spPr>
        <p:txBody>
          <a:bodyPr wrap="square" anchor="ctr">
            <a:spAutoFit/>
          </a:bodyPr>
          <a:lstStyle/>
          <a:p>
            <a:r>
              <a:rPr lang="en-US" sz="2800" b="1" dirty="0">
                <a:ln w="3175">
                  <a:solidFill>
                    <a:schemeClr val="tx1"/>
                  </a:solidFill>
                </a:ln>
                <a:solidFill>
                  <a:srgbClr val="F8F8F8"/>
                </a:solidFill>
                <a:effectLst>
                  <a:outerShdw blurRad="38100" dist="38100" dir="2700000" algn="tl">
                    <a:srgbClr val="000000">
                      <a:alpha val="43137"/>
                    </a:srgbClr>
                  </a:outerShdw>
                </a:effectLst>
              </a:rPr>
              <a:t>227 Fort Street</a:t>
            </a:r>
            <a:endParaRPr lang="en-US" sz="1600" b="1" dirty="0">
              <a:ln w="3175">
                <a:solidFill>
                  <a:schemeClr val="tx1"/>
                </a:solidFill>
              </a:ln>
              <a:solidFill>
                <a:srgbClr val="F8F8F8"/>
              </a:solidFill>
              <a:effectLst>
                <a:outerShdw blurRad="38100" dist="38100" dir="2700000" algn="tl">
                  <a:srgbClr val="000000">
                    <a:alpha val="43137"/>
                  </a:srgbClr>
                </a:outerShdw>
              </a:effectLst>
            </a:endParaRPr>
          </a:p>
          <a:p>
            <a:r>
              <a:rPr lang="en-US" sz="2400" b="1" dirty="0">
                <a:ln w="3175">
                  <a:solidFill>
                    <a:schemeClr val="tx1"/>
                  </a:solidFill>
                </a:ln>
                <a:solidFill>
                  <a:srgbClr val="F8F8F8"/>
                </a:solidFill>
                <a:effectLst>
                  <a:outerShdw blurRad="38100" dist="38100" dir="2700000" algn="tl">
                    <a:srgbClr val="000000">
                      <a:alpha val="43137"/>
                    </a:srgbClr>
                  </a:outerShdw>
                </a:effectLst>
              </a:rPr>
              <a:t>Ashborough ~ Summerville</a:t>
            </a:r>
          </a:p>
          <a:p>
            <a:r>
              <a:rPr lang="en-US" sz="2400" b="1" dirty="0">
                <a:ln w="3175">
                  <a:solidFill>
                    <a:schemeClr val="tx1"/>
                  </a:solidFill>
                </a:ln>
                <a:solidFill>
                  <a:srgbClr val="F8F8F8"/>
                </a:solidFill>
                <a:effectLst>
                  <a:outerShdw blurRad="38100" dist="38100" dir="2700000" algn="tl">
                    <a:srgbClr val="000000">
                      <a:alpha val="43137"/>
                    </a:srgbClr>
                  </a:outerShdw>
                </a:effectLst>
              </a:rPr>
              <a:t>MLS# 19016360 ~ $284,900</a:t>
            </a:r>
            <a:endParaRPr lang="en-US" sz="2400" b="1" i="1" dirty="0">
              <a:ln w="3175">
                <a:solidFill>
                  <a:schemeClr val="tx1"/>
                </a:solidFill>
              </a:ln>
              <a:solidFill>
                <a:srgbClr val="F8F8F8"/>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433746" y="211836"/>
            <a:ext cx="1444750" cy="1083563"/>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861048" y="211836"/>
            <a:ext cx="1444752" cy="1083564"/>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8433744" y="1454767"/>
            <a:ext cx="1444752" cy="1083564"/>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861048" y="1454767"/>
            <a:ext cx="1444752" cy="1083564"/>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118</TotalTime>
  <Words>156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$500 Agent Bonus!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29</cp:revision>
  <dcterms:created xsi:type="dcterms:W3CDTF">2006-08-16T00:00:00Z</dcterms:created>
  <dcterms:modified xsi:type="dcterms:W3CDTF">2019-08-12T20:37:09Z</dcterms:modified>
</cp:coreProperties>
</file>