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950" autoAdjust="0"/>
  </p:normalViewPr>
  <p:slideViewPr>
    <p:cSldViewPr>
      <p:cViewPr varScale="1">
        <p:scale>
          <a:sx n="46" d="100"/>
          <a:sy n="46" d="100"/>
        </p:scale>
        <p:origin x="2274" y="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3/19/2019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3/19/2019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3/19/2019</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AAC92045-3F9A-4A1E-AE47-1AC9E91CAF0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7772400" cy="4538961"/>
          </a:xfrm>
          <a:prstGeom prst="rect">
            <a:avLst/>
          </a:prstGeom>
          <a:effectLst>
            <a:outerShdw blurRad="50800" dist="38100" dir="5400000" algn="t" rotWithShape="0">
              <a:prstClr val="black">
                <a:alpha val="40000"/>
              </a:prstClr>
            </a:outerShdw>
          </a:effectLst>
        </p:spPr>
      </p:pic>
      <p:sp>
        <p:nvSpPr>
          <p:cNvPr id="2" name="Title 1"/>
          <p:cNvSpPr>
            <a:spLocks noGrp="1"/>
          </p:cNvSpPr>
          <p:nvPr>
            <p:ph type="ctrTitle"/>
          </p:nvPr>
        </p:nvSpPr>
        <p:spPr>
          <a:xfrm>
            <a:off x="0" y="1"/>
            <a:ext cx="7772547" cy="497840"/>
          </a:xfrm>
          <a:noFill/>
          <a:effectLst/>
        </p:spPr>
        <p:txBody>
          <a:bodyPr anchor="ctr">
            <a:noAutofit/>
          </a:bodyPr>
          <a:lstStyle/>
          <a:p>
            <a:r>
              <a:rPr lang="en-US" sz="3600" b="1" i="1" dirty="0">
                <a:solidFill>
                  <a:schemeClr val="bg1"/>
                </a:solidFill>
                <a:effectLst>
                  <a:outerShdw blurRad="38100" dist="38100" dir="2700000" algn="tl">
                    <a:srgbClr val="000000">
                      <a:alpha val="43137"/>
                    </a:srgbClr>
                  </a:outerShdw>
                </a:effectLst>
                <a:latin typeface="Century Gothic" panose="020B0502020202020204" pitchFamily="34" charset="0"/>
              </a:rPr>
              <a:t>BEST VIEW on Lake Marion!</a:t>
            </a:r>
          </a:p>
        </p:txBody>
      </p:sp>
      <p:sp>
        <p:nvSpPr>
          <p:cNvPr id="14" name="Rectangle 13"/>
          <p:cNvSpPr/>
          <p:nvPr/>
        </p:nvSpPr>
        <p:spPr>
          <a:xfrm>
            <a:off x="0" y="9098563"/>
            <a:ext cx="3456849" cy="646331"/>
          </a:xfrm>
          <a:prstGeom prst="rect">
            <a:avLst/>
          </a:prstGeom>
        </p:spPr>
        <p:txBody>
          <a:bodyPr wrap="square">
            <a:spAutoFit/>
          </a:bodyPr>
          <a:lstStyle/>
          <a:p>
            <a:pPr algn="r"/>
            <a:r>
              <a:rPr lang="en-US" sz="1200" dirty="0">
                <a:latin typeface="Century Gothic" panose="020B0502020202020204" pitchFamily="34" charset="0"/>
              </a:rPr>
              <a:t>Lake Homes Realty, LLC</a:t>
            </a:r>
          </a:p>
          <a:p>
            <a:pPr algn="r"/>
            <a:r>
              <a:rPr lang="en-US" sz="1200" dirty="0">
                <a:latin typeface="Century Gothic" panose="020B0502020202020204" pitchFamily="34" charset="0"/>
              </a:rPr>
              <a:t>Elloree, SC 29047</a:t>
            </a:r>
          </a:p>
          <a:p>
            <a:pPr algn="r"/>
            <a:r>
              <a:rPr lang="en-US" sz="1200" dirty="0">
                <a:latin typeface="Century Gothic" panose="020B0502020202020204" pitchFamily="34" charset="0"/>
              </a:rPr>
              <a:t>www.SCLakeLife.com</a:t>
            </a:r>
          </a:p>
        </p:txBody>
      </p:sp>
      <p:pic>
        <p:nvPicPr>
          <p:cNvPr id="23"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3458993" y="8916903"/>
            <a:ext cx="850125" cy="1009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4" name="Rectangle 23"/>
          <p:cNvSpPr/>
          <p:nvPr/>
        </p:nvSpPr>
        <p:spPr>
          <a:xfrm>
            <a:off x="4315551" y="9067785"/>
            <a:ext cx="3456849" cy="707886"/>
          </a:xfrm>
          <a:prstGeom prst="rect">
            <a:avLst/>
          </a:prstGeom>
        </p:spPr>
        <p:txBody>
          <a:bodyPr wrap="square">
            <a:spAutoFit/>
          </a:bodyPr>
          <a:lstStyle/>
          <a:p>
            <a:r>
              <a:rPr lang="en-US" sz="1600" b="1" dirty="0">
                <a:latin typeface="Century Gothic" panose="020B0502020202020204" pitchFamily="34" charset="0"/>
              </a:rPr>
              <a:t>Kristie Anderson</a:t>
            </a:r>
          </a:p>
          <a:p>
            <a:r>
              <a:rPr lang="en-US" sz="1200" dirty="0">
                <a:latin typeface="Century Gothic" panose="020B0502020202020204" pitchFamily="34" charset="0"/>
              </a:rPr>
              <a:t>(803) 387-9459</a:t>
            </a:r>
          </a:p>
          <a:p>
            <a:r>
              <a:rPr lang="en-US" sz="1200" dirty="0">
                <a:latin typeface="Century Gothic" panose="020B0502020202020204" pitchFamily="34" charset="0"/>
              </a:rPr>
              <a:t>kristie@sclakelife.com</a:t>
            </a:r>
          </a:p>
        </p:txBody>
      </p:sp>
      <p:sp>
        <p:nvSpPr>
          <p:cNvPr id="5" name="Rectangle 4"/>
          <p:cNvSpPr/>
          <p:nvPr/>
        </p:nvSpPr>
        <p:spPr>
          <a:xfrm>
            <a:off x="1" y="3652799"/>
            <a:ext cx="7772399" cy="830997"/>
          </a:xfrm>
          <a:prstGeom prst="rect">
            <a:avLst/>
          </a:prstGeom>
        </p:spPr>
        <p:txBody>
          <a:bodyPr wrap="square">
            <a:spAutoFit/>
          </a:bodyPr>
          <a:lstStyle/>
          <a:p>
            <a:pPr algn="ctr"/>
            <a:r>
              <a:rPr lang="en-US" sz="2800" b="1" dirty="0">
                <a:ln w="3175">
                  <a:noFill/>
                </a:ln>
                <a:solidFill>
                  <a:schemeClr val="bg1"/>
                </a:solidFill>
                <a:latin typeface="Century Gothic" panose="020B0502020202020204" pitchFamily="34" charset="0"/>
              </a:rPr>
              <a:t>227 Green St</a:t>
            </a:r>
          </a:p>
          <a:p>
            <a:pPr algn="ctr"/>
            <a:r>
              <a:rPr lang="fr-FR" b="1" dirty="0">
                <a:ln w="3175">
                  <a:noFill/>
                </a:ln>
                <a:solidFill>
                  <a:schemeClr val="bg1"/>
                </a:solidFill>
                <a:latin typeface="Century Gothic" panose="020B0502020202020204" pitchFamily="34" charset="0"/>
              </a:rPr>
              <a:t>Santee, SC 29142 </a:t>
            </a:r>
            <a:r>
              <a:rPr lang="fr-FR" b="1">
                <a:ln w="3175">
                  <a:noFill/>
                </a:ln>
                <a:solidFill>
                  <a:schemeClr val="bg1"/>
                </a:solidFill>
                <a:latin typeface="Century Gothic" panose="020B0502020202020204" pitchFamily="34" charset="0"/>
              </a:rPr>
              <a:t>~ $379,000</a:t>
            </a:r>
            <a:endParaRPr lang="en-US" sz="1600" b="1" dirty="0">
              <a:ln w="3175">
                <a:noFill/>
              </a:ln>
              <a:solidFill>
                <a:schemeClr val="bg1"/>
              </a:solidFill>
              <a:latin typeface="Century Gothic" panose="020B0502020202020204" pitchFamily="34" charset="0"/>
            </a:endParaRPr>
          </a:p>
        </p:txBody>
      </p:sp>
      <p:pic>
        <p:nvPicPr>
          <p:cNvPr id="21" name="Picture 2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581678" y="7924800"/>
            <a:ext cx="1097280" cy="822960"/>
          </a:xfrm>
          <a:prstGeom prst="rect">
            <a:avLst/>
          </a:prstGeom>
          <a:ln>
            <a:noFill/>
          </a:ln>
          <a:effectLst>
            <a:outerShdw blurRad="50800" dist="38100" dir="2700000" algn="tl" rotWithShape="0">
              <a:prstClr val="black">
                <a:alpha val="40000"/>
              </a:prstClr>
            </a:outerShdw>
          </a:effectLst>
        </p:spPr>
      </p:pic>
      <p:pic>
        <p:nvPicPr>
          <p:cNvPr id="25" name="Picture 2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3443" y="7924800"/>
            <a:ext cx="1463040" cy="822960"/>
          </a:xfrm>
          <a:prstGeom prst="rect">
            <a:avLst/>
          </a:prstGeom>
          <a:ln>
            <a:noFill/>
          </a:ln>
          <a:effectLst>
            <a:outerShdw blurRad="50800" dist="38100" dir="2700000" algn="tl" rotWithShape="0">
              <a:prstClr val="black">
                <a:alpha val="40000"/>
              </a:prstClr>
            </a:outerShdw>
          </a:effectLst>
        </p:spPr>
      </p:pic>
      <p:pic>
        <p:nvPicPr>
          <p:cNvPr id="29" name="Picture 2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015450" y="7924800"/>
            <a:ext cx="1463040" cy="822960"/>
          </a:xfrm>
          <a:prstGeom prst="rect">
            <a:avLst/>
          </a:prstGeom>
          <a:ln>
            <a:noFill/>
          </a:ln>
          <a:effectLst>
            <a:outerShdw blurRad="50800" dist="38100" dir="2700000" algn="tl" rotWithShape="0">
              <a:prstClr val="black">
                <a:alpha val="40000"/>
              </a:prstClr>
            </a:outerShdw>
          </a:effectLst>
        </p:spPr>
      </p:pic>
      <p:pic>
        <p:nvPicPr>
          <p:cNvPr id="30" name="Picture 2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937457" y="7924800"/>
            <a:ext cx="629007" cy="822960"/>
          </a:xfrm>
          <a:prstGeom prst="rect">
            <a:avLst/>
          </a:prstGeom>
          <a:ln>
            <a:noFill/>
          </a:ln>
          <a:effectLst>
            <a:outerShdw blurRad="50800" dist="38100" dir="2700000" algn="tl" rotWithShape="0">
              <a:prstClr val="black">
                <a:alpha val="40000"/>
              </a:prstClr>
            </a:outerShdw>
          </a:effectLst>
        </p:spPr>
      </p:pic>
      <p:pic>
        <p:nvPicPr>
          <p:cNvPr id="35" name="Picture 34">
            <a:extLst>
              <a:ext uri="{FF2B5EF4-FFF2-40B4-BE49-F238E27FC236}">
                <a16:creationId xmlns:a16="http://schemas.microsoft.com/office/drawing/2014/main" id="{74B02B8E-8AB2-4FDF-99E4-61B7A5B3A61B}"/>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025431" y="7924800"/>
            <a:ext cx="1097280" cy="822960"/>
          </a:xfrm>
          <a:prstGeom prst="rect">
            <a:avLst/>
          </a:prstGeom>
          <a:ln>
            <a:noFill/>
          </a:ln>
          <a:effectLst>
            <a:outerShdw blurRad="50800" dist="38100" dir="2700000" algn="tl" rotWithShape="0">
              <a:prstClr val="black">
                <a:alpha val="40000"/>
              </a:prstClr>
            </a:outerShdw>
          </a:effectLst>
        </p:spPr>
      </p:pic>
      <p:sp>
        <p:nvSpPr>
          <p:cNvPr id="3" name="Subtitle 2"/>
          <p:cNvSpPr>
            <a:spLocks noGrp="1"/>
          </p:cNvSpPr>
          <p:nvPr>
            <p:ph type="subTitle" idx="1"/>
          </p:nvPr>
        </p:nvSpPr>
        <p:spPr>
          <a:xfrm>
            <a:off x="93442" y="5486400"/>
            <a:ext cx="7585515" cy="2438400"/>
          </a:xfrm>
        </p:spPr>
        <p:txBody>
          <a:bodyPr numCol="1" anchor="ctr">
            <a:noAutofit/>
          </a:bodyPr>
          <a:lstStyle/>
          <a:p>
            <a:r>
              <a:rPr lang="en-US" sz="1700" dirty="0">
                <a:solidFill>
                  <a:schemeClr val="tx1"/>
                </a:solidFill>
                <a:latin typeface="Century Gothic" panose="020B0502020202020204" pitchFamily="34" charset="0"/>
              </a:rPr>
              <a:t>See for miles over the water.  Enjoy coffee on the porch watching the sun rise over the 110,000 ac of Lake Marion.  This home sits just mins off I95 - making a trip to Charleston in just under 1 hour. These Big water views will not disappoint! With an open floor plan this home allows for all your entertaining needs.  Dock in place with boat lift. Car port and large driveway will make parking easy for guest. Don't miss out on this wonderful Lake Home.  Deeded Lot</a:t>
            </a:r>
          </a:p>
        </p:txBody>
      </p:sp>
      <p:grpSp>
        <p:nvGrpSpPr>
          <p:cNvPr id="11" name="Group 10">
            <a:extLst>
              <a:ext uri="{FF2B5EF4-FFF2-40B4-BE49-F238E27FC236}">
                <a16:creationId xmlns:a16="http://schemas.microsoft.com/office/drawing/2014/main" id="{FCCC568B-D6CE-413F-8B5F-C131B38B24C5}"/>
              </a:ext>
            </a:extLst>
          </p:cNvPr>
          <p:cNvGrpSpPr/>
          <p:nvPr/>
        </p:nvGrpSpPr>
        <p:grpSpPr>
          <a:xfrm>
            <a:off x="157308" y="943720"/>
            <a:ext cx="7457784" cy="1361397"/>
            <a:chOff x="157308" y="943720"/>
            <a:chExt cx="7457784" cy="1361397"/>
          </a:xfrm>
        </p:grpSpPr>
        <p:pic>
          <p:nvPicPr>
            <p:cNvPr id="8" name="Picture 7">
              <a:extLst>
                <a:ext uri="{FF2B5EF4-FFF2-40B4-BE49-F238E27FC236}">
                  <a16:creationId xmlns:a16="http://schemas.microsoft.com/office/drawing/2014/main" id="{5FF7D51E-87B4-42D8-A7C8-1EFAB7726AB9}"/>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57308" y="943720"/>
              <a:ext cx="2420262" cy="1361397"/>
            </a:xfrm>
            <a:prstGeom prst="rect">
              <a:avLst/>
            </a:prstGeom>
            <a:ln>
              <a:noFill/>
            </a:ln>
            <a:effectLst>
              <a:outerShdw blurRad="50800" dist="38100" dir="2700000" algn="tl" rotWithShape="0">
                <a:prstClr val="black">
                  <a:alpha val="40000"/>
                </a:prstClr>
              </a:outerShdw>
            </a:effectLst>
          </p:spPr>
        </p:pic>
        <p:pic>
          <p:nvPicPr>
            <p:cNvPr id="10" name="Picture 9">
              <a:extLst>
                <a:ext uri="{FF2B5EF4-FFF2-40B4-BE49-F238E27FC236}">
                  <a16:creationId xmlns:a16="http://schemas.microsoft.com/office/drawing/2014/main" id="{FF64990E-F2E2-44A8-8F92-300E3C22FABB}"/>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196384" y="943720"/>
              <a:ext cx="2418708" cy="1360523"/>
            </a:xfrm>
            <a:prstGeom prst="rect">
              <a:avLst/>
            </a:prstGeom>
            <a:ln>
              <a:noFill/>
            </a:ln>
            <a:effectLst>
              <a:outerShdw blurRad="50800" dist="38100" dir="2700000" algn="tl" rotWithShape="0">
                <a:prstClr val="black">
                  <a:alpha val="40000"/>
                </a:prstClr>
              </a:outerShdw>
            </a:effectLst>
          </p:spPr>
        </p:pic>
      </p:grpSp>
      <p:pic>
        <p:nvPicPr>
          <p:cNvPr id="31" name="Picture 30">
            <a:extLst>
              <a:ext uri="{FF2B5EF4-FFF2-40B4-BE49-F238E27FC236}">
                <a16:creationId xmlns:a16="http://schemas.microsoft.com/office/drawing/2014/main" id="{1F4ED707-CFFB-4C9D-A603-83A8779A9956}"/>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694427" y="4663440"/>
            <a:ext cx="1463042" cy="822960"/>
          </a:xfrm>
          <a:prstGeom prst="rect">
            <a:avLst/>
          </a:prstGeom>
          <a:ln>
            <a:noFill/>
          </a:ln>
          <a:effectLst>
            <a:outerShdw blurRad="50800" dist="38100" dir="2700000" algn="tl" rotWithShape="0">
              <a:prstClr val="black">
                <a:alpha val="40000"/>
              </a:prstClr>
            </a:outerShdw>
          </a:effectLst>
        </p:spPr>
      </p:pic>
      <p:pic>
        <p:nvPicPr>
          <p:cNvPr id="32" name="Picture 31">
            <a:extLst>
              <a:ext uri="{FF2B5EF4-FFF2-40B4-BE49-F238E27FC236}">
                <a16:creationId xmlns:a16="http://schemas.microsoft.com/office/drawing/2014/main" id="{9A12A3AE-1D76-4B50-9EE3-30B22B01F870}"/>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215918" y="4663440"/>
            <a:ext cx="1463040" cy="822960"/>
          </a:xfrm>
          <a:prstGeom prst="rect">
            <a:avLst/>
          </a:prstGeom>
          <a:ln>
            <a:noFill/>
          </a:ln>
          <a:effectLst>
            <a:outerShdw blurRad="50800" dist="38100" dir="2700000" algn="tl" rotWithShape="0">
              <a:prstClr val="black">
                <a:alpha val="40000"/>
              </a:prstClr>
            </a:outerShdw>
          </a:effectLst>
        </p:spPr>
      </p:pic>
      <p:pic>
        <p:nvPicPr>
          <p:cNvPr id="33" name="Picture 32">
            <a:extLst>
              <a:ext uri="{FF2B5EF4-FFF2-40B4-BE49-F238E27FC236}">
                <a16:creationId xmlns:a16="http://schemas.microsoft.com/office/drawing/2014/main" id="{E6943FD8-F7AA-42E6-8A19-B96C966263F5}"/>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3245506" y="4663440"/>
            <a:ext cx="1331297" cy="822960"/>
          </a:xfrm>
          <a:prstGeom prst="rect">
            <a:avLst/>
          </a:prstGeom>
          <a:ln>
            <a:noFill/>
          </a:ln>
          <a:effectLst>
            <a:outerShdw blurRad="50800" dist="38100" dir="2700000" algn="tl" rotWithShape="0">
              <a:prstClr val="black">
                <a:alpha val="40000"/>
              </a:prstClr>
            </a:outerShdw>
          </a:effectLst>
        </p:spPr>
      </p:pic>
      <p:pic>
        <p:nvPicPr>
          <p:cNvPr id="15" name="Picture 14">
            <a:extLst>
              <a:ext uri="{FF2B5EF4-FFF2-40B4-BE49-F238E27FC236}">
                <a16:creationId xmlns:a16="http://schemas.microsoft.com/office/drawing/2014/main" id="{C24A2679-32B7-4C34-81DF-F306DC95AB98}"/>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93443" y="4663440"/>
            <a:ext cx="1512947" cy="822960"/>
          </a:xfrm>
          <a:prstGeom prst="rect">
            <a:avLst/>
          </a:prstGeom>
          <a:effectLst>
            <a:outerShdw blurRad="50800" dist="38100" dir="2700000" algn="tl" rotWithShape="0">
              <a:prstClr val="black">
                <a:alpha val="40000"/>
              </a:prstClr>
            </a:outerShdw>
          </a:effectLst>
        </p:spPr>
      </p:pic>
      <p:pic>
        <p:nvPicPr>
          <p:cNvPr id="26" name="Picture 25">
            <a:extLst>
              <a:ext uri="{FF2B5EF4-FFF2-40B4-BE49-F238E27FC236}">
                <a16:creationId xmlns:a16="http://schemas.microsoft.com/office/drawing/2014/main" id="{EEFC120D-8648-4F5E-B4C6-E0859A43E6D7}"/>
              </a:ext>
            </a:extLst>
          </p:cNvPr>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4664840" y="4663440"/>
            <a:ext cx="1463040" cy="822960"/>
          </a:xfrm>
          <a:prstGeom prst="rect">
            <a:avLst/>
          </a:prstGeom>
          <a:ln>
            <a:noFill/>
          </a:ln>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1932</TotalTime>
  <Words>136</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BEST VIEW on Lake Marion!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72</cp:revision>
  <dcterms:created xsi:type="dcterms:W3CDTF">2006-08-16T00:00:00Z</dcterms:created>
  <dcterms:modified xsi:type="dcterms:W3CDTF">2019-03-19T17:42:15Z</dcterms:modified>
</cp:coreProperties>
</file>