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hyperlink" Target="mailto:bob@matthewryancompany.com" TargetMode="External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hyperlink" Target="mailto:mriser@ccim.net" TargetMode="External"/><Relationship Id="rId4" Type="http://schemas.openxmlformats.org/officeDocument/2006/relationships/hyperlink" Target="mailto:zachary@matthewryancompany.com" TargetMode="External"/><Relationship Id="rId9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682" y="3478012"/>
            <a:ext cx="7772401" cy="850422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227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First St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Moncks Corner, SC 29461 ~ MLS# 29853160 ~ $170,000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" y="8719572"/>
            <a:ext cx="777239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Bob Glover </a:t>
            </a:r>
            <a:r>
              <a:rPr lang="en-US" sz="2800" b="1" dirty="0" smtClean="0"/>
              <a:t>| Zachary Glover | Michelle Riser</a:t>
            </a:r>
          </a:p>
          <a:p>
            <a:pPr algn="ctr"/>
            <a:r>
              <a:rPr lang="en-US" sz="1400" dirty="0" smtClean="0"/>
              <a:t>843-693-1837 (Bob) | 843-810-9891 (Zachary) </a:t>
            </a:r>
            <a:r>
              <a:rPr lang="en-US" sz="1400" dirty="0"/>
              <a:t>| </a:t>
            </a:r>
            <a:r>
              <a:rPr lang="en-US" sz="1400" dirty="0" smtClean="0"/>
              <a:t>843-860-1229 </a:t>
            </a:r>
            <a:r>
              <a:rPr lang="en-US" sz="1400" smtClean="0"/>
              <a:t>(Michelle)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u="sng" dirty="0" smtClean="0">
                <a:hlinkClick r:id="rId3"/>
              </a:rPr>
              <a:t>bob@matthewryancompany.com</a:t>
            </a:r>
            <a:r>
              <a:rPr lang="en-US" sz="1400" dirty="0" smtClean="0"/>
              <a:t> | </a:t>
            </a:r>
            <a:r>
              <a:rPr lang="en-US" sz="1400" dirty="0" smtClean="0">
                <a:hlinkClick r:id="rId4"/>
              </a:rPr>
              <a:t>zachary@matthewryancompany.com</a:t>
            </a:r>
            <a:r>
              <a:rPr lang="en-US" sz="1400" dirty="0" smtClean="0"/>
              <a:t> </a:t>
            </a:r>
            <a:r>
              <a:rPr lang="en-US" sz="1400"/>
              <a:t>| </a:t>
            </a:r>
            <a:r>
              <a:rPr lang="en-US" sz="1400" smtClean="0">
                <a:hlinkClick r:id="rId5"/>
              </a:rPr>
              <a:t>mriser@ccim.net</a:t>
            </a:r>
            <a:r>
              <a:rPr lang="en-US" sz="1400" smtClean="0"/>
              <a:t> </a:t>
            </a:r>
            <a:endParaRPr lang="en-US" sz="1400" dirty="0" smtClean="0"/>
          </a:p>
          <a:p>
            <a:pPr algn="ctr"/>
            <a:endParaRPr lang="en-US" sz="1400" dirty="0"/>
          </a:p>
          <a:p>
            <a:pPr algn="ctr"/>
            <a:r>
              <a:rPr lang="en-US" sz="1050" dirty="0"/>
              <a:t>Matthew Ryan </a:t>
            </a:r>
            <a:r>
              <a:rPr lang="en-US" sz="1050" dirty="0" smtClean="0"/>
              <a:t>Company, </a:t>
            </a:r>
            <a:r>
              <a:rPr lang="en-US" sz="1100" dirty="0"/>
              <a:t>104 Berkeley </a:t>
            </a:r>
            <a:r>
              <a:rPr lang="en-US" sz="1100" dirty="0" smtClean="0"/>
              <a:t>Square, </a:t>
            </a:r>
            <a:r>
              <a:rPr lang="en-US" sz="1100" dirty="0"/>
              <a:t>PMB </a:t>
            </a:r>
            <a:r>
              <a:rPr lang="en-US" sz="1100" dirty="0" smtClean="0"/>
              <a:t>59, </a:t>
            </a:r>
            <a:r>
              <a:rPr lang="en-US" sz="1100" dirty="0"/>
              <a:t>Goose Creek, 29445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1" y="101025"/>
            <a:ext cx="7772400" cy="492443"/>
          </a:xfrm>
          <a:prstGeom prst="rect">
            <a:avLst/>
          </a:prstGeom>
          <a:solidFill>
            <a:srgbClr val="C000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Medical Office For Sale</a:t>
            </a:r>
            <a:endParaRPr lang="en-US" sz="2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Photograph of Listing Agent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6" r="6875"/>
          <a:stretch/>
        </p:blipFill>
        <p:spPr bwMode="auto">
          <a:xfrm>
            <a:off x="-1371600" y="8763000"/>
            <a:ext cx="1101089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hotograph of Listing Agent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914" y="8763000"/>
            <a:ext cx="1117282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9051" y="4481382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2,694 SF former medical </a:t>
            </a:r>
            <a:r>
              <a:rPr lang="en-US" dirty="0" smtClean="0"/>
              <a:t>office.</a:t>
            </a:r>
            <a:br>
              <a:rPr lang="en-US" dirty="0" smtClean="0"/>
            </a:br>
            <a:r>
              <a:rPr lang="en-US" dirty="0" smtClean="0"/>
              <a:t>Prime </a:t>
            </a:r>
            <a:r>
              <a:rPr lang="en-US" dirty="0"/>
              <a:t>for many uses including legal office, insurance, medical or dental.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033" y="762000"/>
            <a:ext cx="5204336" cy="271601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879" y="5921470"/>
            <a:ext cx="3693271" cy="188125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847" y="5892603"/>
            <a:ext cx="38862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Property Subtypes:	Medical</a:t>
            </a:r>
          </a:p>
          <a:p>
            <a:r>
              <a:rPr lang="en-US" dirty="0"/>
              <a:t>Building Size (RSF):	2,694 SF</a:t>
            </a:r>
          </a:p>
          <a:p>
            <a:r>
              <a:rPr lang="en-US" dirty="0"/>
              <a:t>Gross Land Area:	0.47 Acres</a:t>
            </a:r>
          </a:p>
          <a:p>
            <a:r>
              <a:rPr lang="en-US" dirty="0"/>
              <a:t>Sale Price:	$170,000</a:t>
            </a:r>
          </a:p>
          <a:p>
            <a:r>
              <a:rPr lang="en-US" dirty="0"/>
              <a:t>Unit Price:	$63.10 PSF</a:t>
            </a:r>
          </a:p>
          <a:p>
            <a:r>
              <a:rPr lang="en-US" dirty="0" smtClean="0"/>
              <a:t>Compensation</a:t>
            </a:r>
            <a:r>
              <a:rPr lang="en-US" dirty="0"/>
              <a:t>:	3.50%</a:t>
            </a: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39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227 First St Moncks Corner, SC 29461 ~ MLS# 29853160 ~ $170,000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25</cp:revision>
  <dcterms:created xsi:type="dcterms:W3CDTF">2006-08-16T00:00:00Z</dcterms:created>
  <dcterms:modified xsi:type="dcterms:W3CDTF">2016-06-03T18:50:36Z</dcterms:modified>
</cp:coreProperties>
</file>