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6/15/2017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obgloverccim@gmail.com" TargetMode="External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5685" y="8719572"/>
            <a:ext cx="777239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Bob Glover, CCIM</a:t>
            </a:r>
          </a:p>
          <a:p>
            <a:pPr algn="ctr"/>
            <a:r>
              <a:rPr lang="en-US" sz="1400" dirty="0"/>
              <a:t>(843) 572-0000</a:t>
            </a:r>
          </a:p>
          <a:p>
            <a:pPr algn="ctr"/>
            <a:r>
              <a:rPr lang="en-US" sz="1400" u="sng" dirty="0">
                <a:hlinkClick r:id="rId3"/>
              </a:rPr>
              <a:t>bobgloverccim@gmail.com</a:t>
            </a:r>
            <a:r>
              <a:rPr lang="en-US" sz="1400" u="sng" dirty="0"/>
              <a:t> </a:t>
            </a:r>
          </a:p>
          <a:p>
            <a:pPr algn="ctr"/>
            <a:endParaRPr lang="en-US" sz="1400" dirty="0"/>
          </a:p>
          <a:p>
            <a:pPr algn="ctr"/>
            <a:r>
              <a:rPr lang="en-US" sz="1050" dirty="0"/>
              <a:t>Bob Glover Real Estate LLC | 105 A Old Hwy 52 | Moncks Corner, SC 29461</a:t>
            </a:r>
            <a:endParaRPr lang="en-US" sz="1600" dirty="0"/>
          </a:p>
        </p:txBody>
      </p:sp>
      <p:pic>
        <p:nvPicPr>
          <p:cNvPr id="1026" name="Picture 2" descr="Photograph of Listing Agent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6" r="6875"/>
          <a:stretch/>
        </p:blipFill>
        <p:spPr bwMode="auto">
          <a:xfrm>
            <a:off x="-1371600" y="8763000"/>
            <a:ext cx="1101089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hotograph of Listing Agen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914" y="8763000"/>
            <a:ext cx="1117282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-7682" y="3728358"/>
            <a:ext cx="7772401" cy="850422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227 First St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Moncks Corner, SC 29461 ~ MLS# 29853160 ~ $155,000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Seller will look very seriously at anything north of $115,000</a:t>
            </a:r>
            <a:endParaRPr lang="en-US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" y="101025"/>
            <a:ext cx="7772400" cy="492443"/>
          </a:xfrm>
          <a:prstGeom prst="rect">
            <a:avLst/>
          </a:prstGeom>
          <a:solidFill>
            <a:srgbClr val="C000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Medical Office For Sale</a:t>
            </a:r>
            <a:endParaRPr lang="en-US" sz="2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051" y="4788219"/>
            <a:ext cx="77724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2, 694 SF former medical office. prime for many uses including legal office, insurance, medical or dental. 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PRICE REDUCED TO SELL. MOTIVATED SELLER.</a:t>
            </a:r>
            <a:br>
              <a:rPr lang="en-US" dirty="0"/>
            </a:br>
            <a:r>
              <a:rPr lang="en-US" dirty="0"/>
              <a:t>GREAT PRICE ! $63.10 PER SQUARE FOOT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033" y="802907"/>
            <a:ext cx="5204336" cy="271601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879" y="6628874"/>
            <a:ext cx="3693271" cy="1881259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32847" y="6595408"/>
            <a:ext cx="38862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Property Subtypes:	Medical</a:t>
            </a:r>
          </a:p>
          <a:p>
            <a:r>
              <a:rPr lang="en-US" dirty="0"/>
              <a:t>Building Size (RSF):	2,694 SF</a:t>
            </a:r>
          </a:p>
          <a:p>
            <a:r>
              <a:rPr lang="en-US" dirty="0"/>
              <a:t>Gross Land Area:	0.47 Acres</a:t>
            </a:r>
          </a:p>
          <a:p>
            <a:r>
              <a:rPr lang="en-US" dirty="0"/>
              <a:t>Sale Price:	$170,000</a:t>
            </a:r>
          </a:p>
          <a:p>
            <a:r>
              <a:rPr lang="en-US" dirty="0"/>
              <a:t>Unit Price:	$63.10 PSF</a:t>
            </a:r>
          </a:p>
          <a:p>
            <a:r>
              <a:rPr lang="en-US" dirty="0"/>
              <a:t>Compensation:	3.50%</a:t>
            </a: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67</Words>
  <Application>Microsoft Office PowerPoint</Application>
  <PresentationFormat>Custom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227 First St Moncks Corner, SC 29461 ~ MLS# 29853160 ~ $155,000 Seller will look very seriously at anything north of $115,000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33</cp:revision>
  <dcterms:created xsi:type="dcterms:W3CDTF">2006-08-16T00:00:00Z</dcterms:created>
  <dcterms:modified xsi:type="dcterms:W3CDTF">2017-06-15T04:03:44Z</dcterms:modified>
</cp:coreProperties>
</file>