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46" y="-15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1/10/2020</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hyperlink" Target="http://www.seaydevelopment.com/" TargetMode="External"/><Relationship Id="rId3" Type="http://schemas.openxmlformats.org/officeDocument/2006/relationships/image" Target="../media/image1.pn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hyperlink" Target="https://vimeo.com/220257939" TargetMode="External"/><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hyperlink" Target="mailto:john@teffeau.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image" Target="../media/image2.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1"/>
            <a:ext cx="7772400" cy="7833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9308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240"/>
            <a:ext cx="7772400" cy="705887"/>
          </a:xfrm>
        </p:spPr>
        <p:txBody>
          <a:bodyPr anchor="ctr">
            <a:noAutofit/>
          </a:bodyPr>
          <a:lstStyle/>
          <a:p>
            <a:r>
              <a:rPr lang="en-US" sz="3600" b="1" i="1" dirty="0">
                <a:solidFill>
                  <a:srgbClr val="FFFF00"/>
                </a:solidFill>
                <a:effectLst>
                  <a:outerShdw blurRad="38100" dist="38100" dir="2700000" algn="tl">
                    <a:srgbClr val="000000">
                      <a:alpha val="43137"/>
                    </a:srgbClr>
                  </a:outerShdw>
                </a:effectLst>
                <a:latin typeface="Waukegan LDO Extended" panose="020C0603020202020204" pitchFamily="34" charset="0"/>
              </a:rPr>
              <a:t>ULTIMATE DEEP WATER VALUE</a:t>
            </a:r>
            <a:endParaRPr lang="en-US" sz="2000" dirty="0">
              <a:solidFill>
                <a:schemeClr val="bg1"/>
              </a:solidFill>
              <a:effectLst>
                <a:outerShdw blurRad="38100" dist="38100" dir="2700000" algn="tl">
                  <a:srgbClr val="000000">
                    <a:alpha val="43137"/>
                  </a:srgbClr>
                </a:outerShdw>
              </a:effectLst>
              <a:latin typeface="Waukegan LDO Extended" panose="020C0603020202020204" pitchFamily="34" charset="0"/>
            </a:endParaRPr>
          </a:p>
        </p:txBody>
      </p:sp>
      <p:sp>
        <p:nvSpPr>
          <p:cNvPr id="3" name="Subtitle 2"/>
          <p:cNvSpPr>
            <a:spLocks noGrp="1"/>
          </p:cNvSpPr>
          <p:nvPr>
            <p:ph type="subTitle" idx="1"/>
          </p:nvPr>
        </p:nvSpPr>
        <p:spPr>
          <a:xfrm>
            <a:off x="-1" y="4145456"/>
            <a:ext cx="7772400" cy="3716490"/>
          </a:xfrm>
          <a:noFill/>
        </p:spPr>
        <p:txBody>
          <a:bodyPr anchor="ctr">
            <a:normAutofit fontScale="92500" lnSpcReduction="10000"/>
          </a:bodyPr>
          <a:lstStyle/>
          <a:p>
            <a:r>
              <a:rPr lang="en-US" sz="3200" b="1" dirty="0">
                <a:solidFill>
                  <a:srgbClr val="00097F"/>
                </a:solidFill>
                <a:latin typeface="Waukegan LDO Extended" panose="020C0603020202020204" pitchFamily="34" charset="0"/>
              </a:rPr>
              <a:t>2282 Captain Waring Court</a:t>
            </a:r>
          </a:p>
          <a:p>
            <a:r>
              <a:rPr lang="en-US" sz="1900" dirty="0">
                <a:solidFill>
                  <a:srgbClr val="00097F"/>
                </a:solidFill>
                <a:latin typeface="Waukegan LDO Extended" panose="020C0603020202020204" pitchFamily="34" charset="0"/>
              </a:rPr>
              <a:t>Dunes West ~ Mount Pleasant, SC 29466 ~ MLS# 19024914 ~ $1,549,999</a:t>
            </a:r>
            <a:endParaRPr lang="en-US" sz="1900" dirty="0">
              <a:solidFill>
                <a:srgbClr val="00097F"/>
              </a:solidFill>
              <a:highlight>
                <a:srgbClr val="00097F"/>
              </a:highlight>
              <a:latin typeface="Waukegan LDO Extended" panose="020C0603020202020204" pitchFamily="34" charset="0"/>
            </a:endParaRP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This beautiful 1.1 acre estate has everything the discerning buyer is looking for. The lush, well manicured property provides exceptional privacy from surrounding homes. Huge windows in the cathedral ceiling living room provide ample light and exceptional views of the backyard oasis and gorgeous Toomer Creek. The spectacular salt water pool and true deep water private dock provides incredible outdoor fun and relaxation. The private dock boasts a 16,000 </a:t>
            </a:r>
            <a:r>
              <a:rPr lang="en-US" sz="1600" dirty="0" err="1">
                <a:solidFill>
                  <a:schemeClr val="tx1"/>
                </a:solidFill>
                <a:latin typeface="Waukegan LDO" panose="020C0603020202020204" pitchFamily="34" charset="0"/>
              </a:rPr>
              <a:t>lb</a:t>
            </a:r>
            <a:r>
              <a:rPr lang="en-US" sz="1600" dirty="0">
                <a:solidFill>
                  <a:schemeClr val="tx1"/>
                </a:solidFill>
                <a:latin typeface="Waukegan LDO" panose="020C0603020202020204" pitchFamily="34" charset="0"/>
              </a:rPr>
              <a:t> boat lift and a secondary floater capable of maintaining a large boat and a secondary smaller boat or Jet Skis. This home has been meticulously maintained with 6 bedrooms, 4 baths, 2 half baths, a massive playroom/barroom, first level Mother In Law Suite, home gym and 4+ car garage. </a:t>
            </a:r>
          </a:p>
          <a:p>
            <a:endParaRPr lang="en-US" sz="1600" dirty="0">
              <a:solidFill>
                <a:schemeClr val="tx1"/>
              </a:solidFill>
              <a:latin typeface="Waukegan LDO" panose="020C0603020202020204" pitchFamily="34" charset="0"/>
            </a:endParaRPr>
          </a:p>
          <a:p>
            <a:r>
              <a:rPr lang="en-US" sz="1600" dirty="0">
                <a:solidFill>
                  <a:schemeClr val="tx1"/>
                </a:solidFill>
                <a:latin typeface="Waukegan LDO" panose="020C0603020202020204" pitchFamily="34" charset="0"/>
              </a:rPr>
              <a:t>WATCH VIDEO TOUR</a:t>
            </a:r>
          </a:p>
          <a:p>
            <a:r>
              <a:rPr lang="en-US" sz="1600" dirty="0">
                <a:solidFill>
                  <a:schemeClr val="tx1"/>
                </a:solidFill>
                <a:latin typeface="Waukegan LDO" panose="020C0603020202020204" pitchFamily="34" charset="0"/>
                <a:hlinkClick r:id="rId2"/>
              </a:rPr>
              <a:t>https://vimeo.com/220257939</a:t>
            </a:r>
            <a:endParaRPr lang="en-US" sz="1600" i="1" dirty="0">
              <a:solidFill>
                <a:schemeClr val="tx1"/>
              </a:solidFill>
              <a:latin typeface="Waukegan LDO" panose="020C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04075307"/>
              </p:ext>
            </p:extLst>
          </p:nvPr>
        </p:nvGraphicFramePr>
        <p:xfrm>
          <a:off x="-2819400" y="5451491"/>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100" b="0" dirty="0">
                          <a:solidFill>
                            <a:srgbClr val="00097F"/>
                          </a:solidFill>
                          <a:latin typeface="Waukegan LDO" panose="020C0603020202020204" pitchFamily="34" charset="0"/>
                        </a:rPr>
                        <a:t>MLS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19012803</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100" b="0" dirty="0">
                          <a:solidFill>
                            <a:srgbClr val="00097F"/>
                          </a:solidFill>
                          <a:latin typeface="Waukegan LDO" panose="020C0603020202020204" pitchFamily="34" charset="0"/>
                        </a:rPr>
                        <a:t>Sale Price: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$1,100,000</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100" b="0" dirty="0">
                          <a:solidFill>
                            <a:srgbClr val="00097F"/>
                          </a:solidFill>
                          <a:latin typeface="Waukegan LDO" panose="020C0603020202020204" pitchFamily="34" charset="0"/>
                        </a:rPr>
                        <a:t>Area: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77 - Daniel Island</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100" b="0" dirty="0">
                          <a:solidFill>
                            <a:srgbClr val="00097F"/>
                          </a:solidFill>
                          <a:latin typeface="Waukegan LDO" panose="020C0603020202020204" pitchFamily="34" charset="0"/>
                        </a:rPr>
                        <a:t>Bedrooms: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100" b="0" dirty="0">
                          <a:solidFill>
                            <a:srgbClr val="00097F"/>
                          </a:solidFill>
                          <a:latin typeface="Waukegan LDO" panose="020C0603020202020204" pitchFamily="34" charset="0"/>
                        </a:rPr>
                        <a:t>Bathrooms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3½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100" b="0" dirty="0" err="1">
                          <a:solidFill>
                            <a:srgbClr val="00097F"/>
                          </a:solidFill>
                          <a:latin typeface="Waukegan LDO" panose="020C0603020202020204" pitchFamily="34" charset="0"/>
                        </a:rPr>
                        <a:t>Apx</a:t>
                      </a:r>
                      <a:r>
                        <a:rPr lang="en-US" sz="1100" b="0" dirty="0">
                          <a:solidFill>
                            <a:srgbClr val="00097F"/>
                          </a:solidFill>
                          <a:latin typeface="Waukegan LDO" panose="020C0603020202020204" pitchFamily="34" charset="0"/>
                        </a:rPr>
                        <a:t>. </a:t>
                      </a:r>
                      <a:r>
                        <a:rPr lang="en-US" sz="1100" b="0" dirty="0" err="1">
                          <a:solidFill>
                            <a:srgbClr val="00097F"/>
                          </a:solidFill>
                          <a:latin typeface="Waukegan LDO" panose="020C0603020202020204" pitchFamily="34" charset="0"/>
                        </a:rPr>
                        <a:t>SqFt</a:t>
                      </a:r>
                      <a:r>
                        <a:rPr lang="en-US" sz="1100" b="0" dirty="0">
                          <a:solidFill>
                            <a:srgbClr val="00097F"/>
                          </a:solidFill>
                          <a:latin typeface="Waukegan LDO" panose="020C0603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3,251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100" b="0" dirty="0">
                          <a:solidFill>
                            <a:srgbClr val="00097F"/>
                          </a:solidFill>
                          <a:latin typeface="Waukegan LDO" panose="020C0603020202020204" pitchFamily="34" charset="0"/>
                        </a:rPr>
                        <a:t>Year Built: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2008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1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100" b="0" dirty="0">
                          <a:solidFill>
                            <a:srgbClr val="00097F"/>
                          </a:solidFill>
                          <a:latin typeface="Waukegan LDO" panose="020C0603020202020204" pitchFamily="34" charset="0"/>
                        </a:rPr>
                        <a:t>Tax Map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b="0" dirty="0">
                          <a:solidFill>
                            <a:srgbClr val="00097F"/>
                          </a:solidFill>
                          <a:latin typeface="Waukegan LDO" panose="020C0603020202020204" pitchFamily="34" charset="0"/>
                        </a:rPr>
                        <a:t>2760502005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rcRect/>
          <a:stretch/>
        </p:blipFill>
        <p:spPr>
          <a:xfrm>
            <a:off x="8238725" y="7688516"/>
            <a:ext cx="2340373" cy="546087"/>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591786" y="9115931"/>
            <a:ext cx="588829" cy="793571"/>
          </a:xfrm>
          <a:prstGeom prst="rect">
            <a:avLst/>
          </a:prstGeom>
        </p:spPr>
      </p:pic>
      <p:sp>
        <p:nvSpPr>
          <p:cNvPr id="16" name="Subtitle 2"/>
          <p:cNvSpPr txBox="1">
            <a:spLocks/>
          </p:cNvSpPr>
          <p:nvPr/>
        </p:nvSpPr>
        <p:spPr>
          <a:xfrm>
            <a:off x="-1" y="9127921"/>
            <a:ext cx="2963485" cy="769590"/>
          </a:xfrm>
          <a:prstGeom prst="rect">
            <a:avLst/>
          </a:prstGeom>
          <a:noFill/>
        </p:spPr>
        <p:txBody>
          <a:bodyPr vert="horz" lIns="101882" tIns="50941" rIns="101882" bIns="50941" numCol="1" rtlCol="0" anchor="ctr">
            <a:norm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400" b="1" dirty="0">
                <a:solidFill>
                  <a:schemeClr val="tx1"/>
                </a:solidFill>
                <a:latin typeface="Waukegan LDO" panose="020C0603020202020204" pitchFamily="34" charset="0"/>
              </a:rPr>
              <a:t>John </a:t>
            </a:r>
            <a:r>
              <a:rPr lang="en-US" sz="1400" b="1" dirty="0" err="1">
                <a:solidFill>
                  <a:schemeClr val="tx1"/>
                </a:solidFill>
                <a:latin typeface="Waukegan LDO" panose="020C0603020202020204" pitchFamily="34" charset="0"/>
              </a:rPr>
              <a:t>Teffeau</a:t>
            </a:r>
            <a:r>
              <a:rPr lang="en-US" sz="1400" b="1" dirty="0">
                <a:solidFill>
                  <a:schemeClr val="tx1"/>
                </a:solidFill>
                <a:latin typeface="Waukegan LDO" panose="020C0603020202020204" pitchFamily="34" charset="0"/>
              </a:rPr>
              <a:t> </a:t>
            </a:r>
          </a:p>
          <a:p>
            <a:pPr algn="l"/>
            <a:r>
              <a:rPr lang="en-US" sz="1100" dirty="0">
                <a:solidFill>
                  <a:schemeClr val="tx1"/>
                </a:solidFill>
                <a:latin typeface="Waukegan LDO" panose="020C0603020202020204" pitchFamily="34" charset="0"/>
              </a:rPr>
              <a:t>(843) 813-1228</a:t>
            </a:r>
          </a:p>
          <a:p>
            <a:pPr algn="l"/>
            <a:r>
              <a:rPr lang="en-US" sz="1100" dirty="0">
                <a:solidFill>
                  <a:schemeClr val="tx1"/>
                </a:solidFill>
                <a:latin typeface="Waukegan LDO" panose="020C0603020202020204" pitchFamily="34" charset="0"/>
                <a:hlinkClick r:id="rId5"/>
              </a:rPr>
              <a:t>john@teffeau.com</a:t>
            </a:r>
            <a:endParaRPr lang="en-US" sz="1100" dirty="0">
              <a:solidFill>
                <a:schemeClr val="tx1"/>
              </a:solidFill>
              <a:latin typeface="Waukegan LDO" panose="020C0603020202020204" pitchFamily="34" charset="0"/>
            </a:endParaRPr>
          </a:p>
        </p:txBody>
      </p:sp>
      <p:pic>
        <p:nvPicPr>
          <p:cNvPr id="7" name="Picture 6"/>
          <p:cNvPicPr>
            <a:picLocks noChangeAspect="1"/>
          </p:cNvPicPr>
          <p:nvPr/>
        </p:nvPicPr>
        <p:blipFill>
          <a:blip r:embed="rId6">
            <a:extLst>
              <a:ext uri="{28A0092B-C50C-407E-A947-70E740481C1C}">
                <a14:useLocalDpi xmlns:a14="http://schemas.microsoft.com/office/drawing/2010/main" val="0"/>
              </a:ext>
            </a:extLst>
          </a:blip>
          <a:srcRect/>
          <a:stretch/>
        </p:blipFill>
        <p:spPr>
          <a:xfrm>
            <a:off x="1559117" y="913007"/>
            <a:ext cx="4654164" cy="3102776"/>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913101"/>
            <a:ext cx="1447798" cy="965198"/>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 y="1981931"/>
            <a:ext cx="1443773" cy="964935"/>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b="10112"/>
          <a:stretch/>
        </p:blipFill>
        <p:spPr>
          <a:xfrm>
            <a:off x="6324600" y="1981930"/>
            <a:ext cx="1447800" cy="964936"/>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3050494"/>
            <a:ext cx="1447797" cy="965198"/>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328625" y="913101"/>
            <a:ext cx="1439753" cy="965198"/>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328625" y="3050404"/>
            <a:ext cx="1439753" cy="965198"/>
          </a:xfrm>
          <a:prstGeom prst="rect">
            <a:avLst/>
          </a:prstGeom>
        </p:spPr>
      </p:pic>
      <p:pic>
        <p:nvPicPr>
          <p:cNvPr id="20" name="Picture 19">
            <a:extLst>
              <a:ext uri="{FF2B5EF4-FFF2-40B4-BE49-F238E27FC236}">
                <a16:creationId xmlns:a16="http://schemas.microsoft.com/office/drawing/2014/main" id="{F284A4C5-3EA1-423C-BDF9-4519528E9B7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324603" y="7858175"/>
            <a:ext cx="1444752" cy="963168"/>
          </a:xfrm>
          <a:prstGeom prst="rect">
            <a:avLst/>
          </a:prstGeom>
        </p:spPr>
      </p:pic>
      <p:pic>
        <p:nvPicPr>
          <p:cNvPr id="21" name="Picture 20">
            <a:extLst>
              <a:ext uri="{FF2B5EF4-FFF2-40B4-BE49-F238E27FC236}">
                <a16:creationId xmlns:a16="http://schemas.microsoft.com/office/drawing/2014/main" id="{73249C8C-8994-489D-B6F1-DA1C9318DA94}"/>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7858175"/>
            <a:ext cx="1444752" cy="963168"/>
          </a:xfrm>
          <a:prstGeom prst="rect">
            <a:avLst/>
          </a:prstGeom>
        </p:spPr>
      </p:pic>
      <p:pic>
        <p:nvPicPr>
          <p:cNvPr id="22" name="Picture 21">
            <a:extLst>
              <a:ext uri="{FF2B5EF4-FFF2-40B4-BE49-F238E27FC236}">
                <a16:creationId xmlns:a16="http://schemas.microsoft.com/office/drawing/2014/main" id="{1AEB71F5-6941-4B8F-B3BB-0ABED6737E0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526772" y="7858175"/>
            <a:ext cx="1444752" cy="963168"/>
          </a:xfrm>
          <a:prstGeom prst="rect">
            <a:avLst/>
          </a:prstGeom>
        </p:spPr>
      </p:pic>
      <p:pic>
        <p:nvPicPr>
          <p:cNvPr id="23" name="Picture 22">
            <a:extLst>
              <a:ext uri="{FF2B5EF4-FFF2-40B4-BE49-F238E27FC236}">
                <a16:creationId xmlns:a16="http://schemas.microsoft.com/office/drawing/2014/main" id="{2C959C27-D9BB-4F47-8A71-B5D302C44839}"/>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808916" y="7858175"/>
            <a:ext cx="1444752" cy="963168"/>
          </a:xfrm>
          <a:prstGeom prst="rect">
            <a:avLst/>
          </a:prstGeom>
        </p:spPr>
      </p:pic>
      <p:pic>
        <p:nvPicPr>
          <p:cNvPr id="24" name="Picture 23">
            <a:extLst>
              <a:ext uri="{FF2B5EF4-FFF2-40B4-BE49-F238E27FC236}">
                <a16:creationId xmlns:a16="http://schemas.microsoft.com/office/drawing/2014/main" id="{9FC46CAA-9106-4139-9A8A-03DF5AB24559}"/>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3053544" y="7858175"/>
            <a:ext cx="1676397" cy="963168"/>
          </a:xfrm>
          <a:prstGeom prst="rect">
            <a:avLst/>
          </a:prstGeom>
        </p:spPr>
      </p:pic>
      <p:sp>
        <p:nvSpPr>
          <p:cNvPr id="9" name="Rectangle 8">
            <a:extLst>
              <a:ext uri="{FF2B5EF4-FFF2-40B4-BE49-F238E27FC236}">
                <a16:creationId xmlns:a16="http://schemas.microsoft.com/office/drawing/2014/main" id="{F79455EB-D84A-463E-B218-E5B10B3C34CD}"/>
              </a:ext>
            </a:extLst>
          </p:cNvPr>
          <p:cNvSpPr/>
          <p:nvPr/>
        </p:nvSpPr>
        <p:spPr>
          <a:xfrm>
            <a:off x="4808916" y="9127996"/>
            <a:ext cx="2963484" cy="769441"/>
          </a:xfrm>
          <a:prstGeom prst="rect">
            <a:avLst/>
          </a:prstGeom>
        </p:spPr>
        <p:txBody>
          <a:bodyPr wrap="square" anchor="ctr">
            <a:spAutoFit/>
          </a:bodyPr>
          <a:lstStyle/>
          <a:p>
            <a:pPr algn="r"/>
            <a:r>
              <a:rPr lang="en-US" sz="1100" dirty="0">
                <a:latin typeface="Waukegan LDO" panose="020C0603020202020204" pitchFamily="34" charset="0"/>
              </a:rPr>
              <a:t>The Brokerage, LLC</a:t>
            </a:r>
          </a:p>
          <a:p>
            <a:pPr algn="r"/>
            <a:r>
              <a:rPr lang="en-US" sz="1100" dirty="0">
                <a:latin typeface="Waukegan LDO" panose="020C0603020202020204" pitchFamily="34" charset="0"/>
              </a:rPr>
              <a:t>3404-202A </a:t>
            </a:r>
            <a:r>
              <a:rPr lang="en-US" sz="1100" dirty="0" err="1">
                <a:latin typeface="Waukegan LDO" panose="020C0603020202020204" pitchFamily="34" charset="0"/>
              </a:rPr>
              <a:t>Salterbeck</a:t>
            </a:r>
            <a:r>
              <a:rPr lang="en-US" sz="1100" dirty="0">
                <a:latin typeface="Waukegan LDO" panose="020C0603020202020204" pitchFamily="34" charset="0"/>
              </a:rPr>
              <a:t> Street</a:t>
            </a:r>
          </a:p>
          <a:p>
            <a:pPr algn="r"/>
            <a:r>
              <a:rPr lang="en-US" sz="1100" dirty="0">
                <a:latin typeface="Waukegan LDO" panose="020C0603020202020204" pitchFamily="34" charset="0"/>
              </a:rPr>
              <a:t>Mt. Pleasant, SC 29466</a:t>
            </a:r>
          </a:p>
          <a:p>
            <a:pPr algn="r"/>
            <a:r>
              <a:rPr lang="en-US" sz="1100" dirty="0">
                <a:latin typeface="Waukegan LDO" panose="020C0603020202020204" pitchFamily="34" charset="0"/>
                <a:hlinkClick r:id="rId18"/>
              </a:rPr>
              <a:t>www.seaydevelopment.com</a:t>
            </a:r>
            <a:endParaRPr lang="en-US" sz="1100" dirty="0"/>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233</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ULTIMATE DEEP WATER VALUE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52</cp:revision>
  <dcterms:created xsi:type="dcterms:W3CDTF">2006-08-16T00:00:00Z</dcterms:created>
  <dcterms:modified xsi:type="dcterms:W3CDTF">2020-01-10T19:01:25Z</dcterms:modified>
</cp:coreProperties>
</file>