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8/20/2020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s://my.matterport.com/show/?m=36YBo2zvY6v"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eproptour.com/tour/play.htm?vid=yourcanebayhome"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b="7495"/>
          <a:stretch/>
        </p:blipFill>
        <p:spPr>
          <a:xfrm>
            <a:off x="228600" y="1803887"/>
            <a:ext cx="3651889" cy="2438400"/>
          </a:xfrm>
          <a:prstGeom prst="rect">
            <a:avLst/>
          </a:prstGeom>
        </p:spPr>
      </p:pic>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www.mylowcountryhomes.com</a:t>
            </a:r>
          </a:p>
        </p:txBody>
      </p:sp>
      <p:sp>
        <p:nvSpPr>
          <p:cNvPr id="3" name="Subtitle 2"/>
          <p:cNvSpPr>
            <a:spLocks noGrp="1"/>
          </p:cNvSpPr>
          <p:nvPr>
            <p:ph type="subTitle" idx="1"/>
          </p:nvPr>
        </p:nvSpPr>
        <p:spPr>
          <a:xfrm>
            <a:off x="228600" y="5334000"/>
            <a:ext cx="7772400" cy="3352800"/>
          </a:xfrm>
        </p:spPr>
        <p:txBody>
          <a:bodyPr anchor="ctr">
            <a:noAutofit/>
          </a:bodyPr>
          <a:lstStyle/>
          <a:p>
            <a:r>
              <a:rPr lang="en-US" sz="1400" dirty="0">
                <a:latin typeface="Century Gothic" panose="020B0502020202020204" pitchFamily="34" charset="0"/>
              </a:rPr>
              <a:t>Great curb appeal and room for everyone with 4 bedrooms + FROG + Office! Upon entering you notice the formal dining room on one side of the entry hall and an office/playroom on the other side. The hall opens to a gourmet kitchen featuring a large island, gas cook top, double wall ovens and built in microwave, an awesome walk in pantry with tons of storage and the breakfast room. Upstairs you find the spacious master bedroom with a seating area complete with fireplace as well as a luxury bath and walk in closet. Two of the secondary bedrooms share a jack and jill bath. There is also a fourth bedroom and a full hall bath. A large FROG finishes off the upstairs. The backyard is fully fenced and backs up to protected woods. Don't miss this amazing 4 year new home!</a:t>
            </a:r>
          </a:p>
          <a:p>
            <a:endParaRPr lang="en-US" sz="1400" dirty="0">
              <a:latin typeface="Century Gothic" panose="020B0502020202020204" pitchFamily="34" charset="0"/>
            </a:endParaRPr>
          </a:p>
          <a:p>
            <a:r>
              <a:rPr lang="en-US" sz="1400" dirty="0">
                <a:latin typeface="Century Gothic" panose="020B0502020202020204" pitchFamily="34" charset="0"/>
              </a:rPr>
              <a:t>Virtual Tour: </a:t>
            </a:r>
            <a:r>
              <a:rPr lang="en-US" sz="1400" dirty="0">
                <a:latin typeface="Century Gothic" panose="020B0502020202020204" pitchFamily="34" charset="0"/>
                <a:hlinkClick r:id="rId3"/>
              </a:rPr>
              <a:t>https://my.matterport.com/show/?m=36YBo2zvY6v</a:t>
            </a:r>
            <a:endParaRPr lang="en-US" sz="1400" dirty="0">
              <a:latin typeface="Century Gothic" panose="020B0502020202020204" pitchFamily="34" charset="0"/>
            </a:endParaRPr>
          </a:p>
          <a:p>
            <a:r>
              <a:rPr lang="en-US" sz="1400" dirty="0">
                <a:latin typeface="Century Gothic" panose="020B0502020202020204" pitchFamily="34" charset="0"/>
              </a:rPr>
              <a:t>Video Tour: </a:t>
            </a:r>
            <a:r>
              <a:rPr lang="en-US" sz="1400" dirty="0">
                <a:latin typeface="Century Gothic" panose="020B0502020202020204" pitchFamily="34" charset="0"/>
                <a:hlinkClick r:id="rId4"/>
              </a:rPr>
              <a:t>http://www.eproptour.com/tour/play.htm?vid=yourcanebayhome</a:t>
            </a:r>
            <a:r>
              <a:rPr lang="en-US" sz="1400" dirty="0">
                <a:latin typeface="Century Gothic" panose="020B0502020202020204" pitchFamily="34" charset="0"/>
              </a:rPr>
              <a:t> </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228 Lindera Preserve Boulevard</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Cane Bay Plantation | Summerville, SC 29486 | MLS# 20020531 | $359,000</a:t>
            </a:r>
          </a:p>
        </p:txBody>
      </p:sp>
      <p:sp>
        <p:nvSpPr>
          <p:cNvPr id="13" name="Rectangle 12"/>
          <p:cNvSpPr/>
          <p:nvPr/>
        </p:nvSpPr>
        <p:spPr>
          <a:xfrm>
            <a:off x="1111509" y="41049"/>
            <a:ext cx="5043367" cy="1015663"/>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Cane Bay Beauty</a:t>
            </a:r>
          </a:p>
          <a:p>
            <a:r>
              <a:rPr lang="en-US" sz="3000" dirty="0">
                <a:solidFill>
                  <a:srgbClr val="C00000"/>
                </a:solidFill>
                <a:latin typeface="Gabriola" panose="04040605051002020D02" pitchFamily="82" charset="0"/>
                <a:ea typeface="Adobe Fan Heiti Std B" panose="020B0700000000000000" pitchFamily="34" charset="-128"/>
              </a:rPr>
              <a:t>4 Bed, 4 Bath, Office &amp; FROG</a:t>
            </a:r>
          </a:p>
        </p:txBody>
      </p:sp>
      <p:pic>
        <p:nvPicPr>
          <p:cNvPr id="14"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94615" y="92626"/>
            <a:ext cx="1016894" cy="1016894"/>
          </a:xfrm>
          <a:prstGeom prst="rect">
            <a:avLst/>
          </a:prstGeom>
          <a:noFill/>
          <a:ln w="12700">
            <a:solidFill>
              <a:srgbClr val="BEAF87"/>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6" cstate="print">
            <a:extLst>
              <a:ext uri="{28A0092B-C50C-407E-A947-70E740481C1C}">
                <a14:useLocalDpi xmlns:a14="http://schemas.microsoft.com/office/drawing/2010/main" val="0"/>
              </a:ext>
            </a:extLst>
          </a:blip>
          <a:srcRect/>
          <a:stretch/>
        </p:blipFill>
        <p:spPr>
          <a:xfrm>
            <a:off x="3431858" y="4495800"/>
            <a:ext cx="1365885" cy="910590"/>
          </a:xfrm>
          <a:prstGeom prst="rect">
            <a:avLst/>
          </a:prstGeom>
          <a:ln>
            <a:noFill/>
          </a:ln>
          <a:effectLst/>
        </p:spPr>
      </p:pic>
      <p:pic>
        <p:nvPicPr>
          <p:cNvPr id="23" name="Picture 22"/>
          <p:cNvPicPr>
            <a:picLocks/>
          </p:cNvPicPr>
          <p:nvPr/>
        </p:nvPicPr>
        <p:blipFill>
          <a:blip r:embed="rId7" cstate="print">
            <a:extLst>
              <a:ext uri="{28A0092B-C50C-407E-A947-70E740481C1C}">
                <a14:useLocalDpi xmlns:a14="http://schemas.microsoft.com/office/drawing/2010/main" val="0"/>
              </a:ext>
            </a:extLst>
          </a:blip>
          <a:srcRect/>
          <a:stretch/>
        </p:blipFill>
        <p:spPr>
          <a:xfrm>
            <a:off x="5033487" y="4495800"/>
            <a:ext cx="1365885" cy="910590"/>
          </a:xfrm>
          <a:prstGeom prst="rect">
            <a:avLst/>
          </a:prstGeom>
          <a:ln>
            <a:noFill/>
          </a:ln>
          <a:effectLst/>
        </p:spPr>
      </p:pic>
      <p:pic>
        <p:nvPicPr>
          <p:cNvPr id="25" name="Picture 24"/>
          <p:cNvPicPr>
            <a:picLocks/>
          </p:cNvPicPr>
          <p:nvPr/>
        </p:nvPicPr>
        <p:blipFill>
          <a:blip r:embed="rId8" cstate="print">
            <a:extLst>
              <a:ext uri="{28A0092B-C50C-407E-A947-70E740481C1C}">
                <a14:useLocalDpi xmlns:a14="http://schemas.microsoft.com/office/drawing/2010/main" val="0"/>
              </a:ext>
            </a:extLst>
          </a:blip>
          <a:srcRect/>
          <a:stretch/>
        </p:blipFill>
        <p:spPr>
          <a:xfrm>
            <a:off x="228600" y="8688705"/>
            <a:ext cx="1365885" cy="910590"/>
          </a:xfrm>
          <a:prstGeom prst="rect">
            <a:avLst/>
          </a:prstGeom>
          <a:ln>
            <a:noFill/>
          </a:ln>
          <a:effectLst/>
        </p:spPr>
      </p:pic>
      <p:pic>
        <p:nvPicPr>
          <p:cNvPr id="32" name="Picture 31"/>
          <p:cNvPicPr>
            <a:picLocks/>
          </p:cNvPicPr>
          <p:nvPr/>
        </p:nvPicPr>
        <p:blipFill>
          <a:blip r:embed="rId9" cstate="print">
            <a:extLst>
              <a:ext uri="{28A0092B-C50C-407E-A947-70E740481C1C}">
                <a14:useLocalDpi xmlns:a14="http://schemas.microsoft.com/office/drawing/2010/main" val="0"/>
              </a:ext>
            </a:extLst>
          </a:blip>
          <a:srcRect/>
          <a:stretch/>
        </p:blipFill>
        <p:spPr>
          <a:xfrm>
            <a:off x="6635115" y="4495800"/>
            <a:ext cx="1365885" cy="910590"/>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1830229" y="4495800"/>
            <a:ext cx="1365885" cy="91059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024913" y="8686800"/>
            <a:ext cx="1371600" cy="914400"/>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629400" y="8686800"/>
            <a:ext cx="1371600" cy="914400"/>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228600" y="4495800"/>
            <a:ext cx="1365885"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3426142" y="8688705"/>
            <a:ext cx="1365885" cy="91059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1827371" y="8688705"/>
            <a:ext cx="1365885" cy="91059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3 | Mount Pleasant, SC 29466</a:t>
            </a:r>
            <a:endPar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endParaRP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7">
            <a:extLst>
              <a:ext uri="{28A0092B-C50C-407E-A947-70E740481C1C}">
                <a14:useLocalDpi xmlns:a14="http://schemas.microsoft.com/office/drawing/2010/main" val="0"/>
              </a:ext>
            </a:extLst>
          </a:blip>
          <a:srcRect/>
          <a:stretch/>
        </p:blipFill>
        <p:spPr>
          <a:xfrm>
            <a:off x="4343400" y="1803887"/>
            <a:ext cx="3657600" cy="2438400"/>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264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2020-08-20T14:15:30Z</dcterms:modified>
</cp:coreProperties>
</file>