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8220"/>
    <a:srgbClr val="1E326A"/>
    <a:srgbClr val="19469D"/>
    <a:srgbClr val="19479E"/>
    <a:srgbClr val="F5831F"/>
    <a:srgbClr val="FF7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29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5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2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9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0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8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9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6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7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2EAF3-99EF-42A4-8450-453F282A5E58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781878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rgbClr val="1E326A"/>
                </a:solidFill>
                <a:latin typeface="Franklin Gothic ATF" panose="020B0503060602040204" pitchFamily="34" charset="0"/>
              </a:rPr>
              <a:t>PRICE IMPROVED</a:t>
            </a:r>
            <a:br>
              <a:rPr lang="en-US" sz="2000" b="1" dirty="0">
                <a:solidFill>
                  <a:srgbClr val="1E326A"/>
                </a:solidFill>
                <a:latin typeface="Franklin Gothic ATF" panose="020B0503060602040204" pitchFamily="34" charset="0"/>
              </a:rPr>
            </a:br>
            <a:r>
              <a:rPr lang="en-US" sz="1800" b="1" i="1" dirty="0">
                <a:solidFill>
                  <a:srgbClr val="1E326A"/>
                </a:solidFill>
                <a:latin typeface="Franklin Gothic ATF" panose="020B0503060602040204" pitchFamily="34" charset="0"/>
              </a:rPr>
              <a:t>DON’T MISS THIS OPPORTUNITY!</a:t>
            </a:r>
            <a:endParaRPr lang="en-US" sz="2400" b="1" i="1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39265" y="3381110"/>
            <a:ext cx="375107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solidFill>
                  <a:srgbClr val="F5831F"/>
                </a:solidFill>
                <a:latin typeface="Franklin Gothic ATF" panose="020B0503060602040204" pitchFamily="34" charset="0"/>
              </a:rPr>
              <a:t>228 Fiddleback Drive</a:t>
            </a:r>
            <a:endParaRPr lang="en-US" b="1" dirty="0">
              <a:solidFill>
                <a:srgbClr val="F5831F"/>
              </a:solidFill>
              <a:latin typeface="Franklin Gothic ATF" panose="020B0503060602040204" pitchFamily="34" charset="0"/>
            </a:endParaRPr>
          </a:p>
          <a:p>
            <a:pPr algn="ctr"/>
            <a:r>
              <a:rPr lang="en-US" sz="1600" dirty="0">
                <a:solidFill>
                  <a:srgbClr val="F5831F"/>
                </a:solidFill>
                <a:latin typeface="Franklin Gothic ATF" panose="020B0503060602040204" pitchFamily="34" charset="0"/>
              </a:rPr>
              <a:t>Hewing Farms</a:t>
            </a:r>
          </a:p>
          <a:p>
            <a:pPr algn="ctr"/>
            <a:r>
              <a:rPr lang="en-US" sz="1600" dirty="0">
                <a:solidFill>
                  <a:srgbClr val="F5831F"/>
                </a:solidFill>
                <a:latin typeface="Franklin Gothic ATF" panose="020B0503060602040204" pitchFamily="34" charset="0"/>
              </a:rPr>
              <a:t>Summerville, SC 29486</a:t>
            </a:r>
          </a:p>
          <a:p>
            <a:pPr algn="ctr"/>
            <a:r>
              <a:rPr lang="en-US" sz="1600" dirty="0">
                <a:solidFill>
                  <a:srgbClr val="F5831F"/>
                </a:solidFill>
                <a:latin typeface="Franklin Gothic ATF" panose="020B0503060602040204" pitchFamily="34" charset="0"/>
              </a:rPr>
              <a:t>MLS# 25033142 | $463,500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9B1B8F-DCEE-4128-BB88-7F5689692D63}"/>
              </a:ext>
            </a:extLst>
          </p:cNvPr>
          <p:cNvSpPr/>
          <p:nvPr/>
        </p:nvSpPr>
        <p:spPr>
          <a:xfrm>
            <a:off x="228600" y="8936245"/>
            <a:ext cx="777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Franklin Gothic ATF" panose="020B0503060602040204" pitchFamily="34" charset="0"/>
              </a:rPr>
              <a:t>Stacey Croston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540-533-2148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stacey.croston@exprealty.com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https://staceycroston.exprealty.com/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A00855F7-5DD9-4E0A-A245-FD11596518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460" y="9077870"/>
            <a:ext cx="1352702" cy="640080"/>
          </a:xfrm>
          <a:prstGeom prst="rect">
            <a:avLst/>
          </a:prstGeom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59"/>
          <a:stretch>
            <a:fillRect/>
          </a:stretch>
        </p:blipFill>
        <p:spPr>
          <a:xfrm>
            <a:off x="2239265" y="940327"/>
            <a:ext cx="3751071" cy="229918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47DAF0-BD60-4503-B8E6-9C16CD335B90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93688" y="2158461"/>
            <a:ext cx="1645920" cy="108105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F70C3F9-2C80-72F7-130C-554550DD6653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7823" y="939931"/>
            <a:ext cx="1645920" cy="107899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03E7039-F2FE-5100-EFC7-27B34ABE0AD3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7823" y="2160520"/>
            <a:ext cx="1645920" cy="107899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26CF06C8-84EC-DAA5-7913-EE361CEB8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3661" y="9077870"/>
            <a:ext cx="640080" cy="64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90EB890-3D61-6602-B7A1-B75D3062D6E0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7823" y="3381110"/>
            <a:ext cx="1645920" cy="107751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4DC97ED-0F72-A141-ECCC-104106B5D137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70983" y="941672"/>
            <a:ext cx="1645920" cy="107725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1C7ABF0-C074-0D51-ACE1-F09694638A67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71224" y="3379050"/>
            <a:ext cx="1645920" cy="107957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41D18A4E-7A82-46D5-2FE7-B274B358B6D3}"/>
              </a:ext>
            </a:extLst>
          </p:cNvPr>
          <p:cNvSpPr txBox="1"/>
          <p:nvPr/>
        </p:nvSpPr>
        <p:spPr>
          <a:xfrm>
            <a:off x="228600" y="4616095"/>
            <a:ext cx="7772400" cy="4162678"/>
          </a:xfrm>
          <a:prstGeom prst="rect">
            <a:avLst/>
          </a:prstGeom>
          <a:noFill/>
        </p:spPr>
        <p:txBody>
          <a:bodyPr wrap="square" numCol="1">
            <a:spAutoFit/>
          </a:bodyPr>
          <a:lstStyle/>
          <a:p>
            <a:pPr algn="ctr"/>
            <a:r>
              <a:rPr lang="en-US" sz="1150" dirty="0">
                <a:latin typeface="Franklin Gothic ATF" panose="020B0503060602040204" pitchFamily="34" charset="0"/>
              </a:rPr>
              <a:t>Discover this immaculate 2023-built home offering exceptional craftsmanship, thoughtful upgrades, and an unbeatable location—just a golf cart ride to all your favorite spots. Situated on one of the largest and most private lots in the area, this 3-bedroom, 2-bath home stands apart for buyers who value quality over square footage. While larger homes may exist, few offer this level of detail, finish, privacy, and move-in readiness. Inside, the home features 12-foot ceilings in the main living area, custom trim work throughout, upgraded lighting, under-cabinet lighting, and ceiling fans in every room. The chef's kitchen is anchored by top-of-the-line GE Café Series appliances, a large island with a stainless apron sink, and premium finishes designed for both beauty and function.</a:t>
            </a:r>
          </a:p>
          <a:p>
            <a:pPr algn="ctr"/>
            <a:endParaRPr lang="en-US" sz="1150" dirty="0">
              <a:latin typeface="Franklin Gothic ATF" panose="020B0503060602040204" pitchFamily="34" charset="0"/>
            </a:endParaRPr>
          </a:p>
          <a:p>
            <a:pPr algn="ctr"/>
            <a:r>
              <a:rPr lang="en-US" sz="1150" dirty="0">
                <a:latin typeface="Franklin Gothic ATF" panose="020B0503060602040204" pitchFamily="34" charset="0"/>
              </a:rPr>
              <a:t>The laundry room continues the attention to detail with GE Profile front-loading washer and dryer with pedestals, plus added cabinetry for storage and organization. The garage is equally impressive, featuring durable </a:t>
            </a:r>
            <a:r>
              <a:rPr lang="en-US" sz="1150" dirty="0" err="1">
                <a:latin typeface="Franklin Gothic ATF" panose="020B0503060602040204" pitchFamily="34" charset="0"/>
              </a:rPr>
              <a:t>polyaspartic</a:t>
            </a:r>
            <a:r>
              <a:rPr lang="en-US" sz="1150" dirty="0">
                <a:latin typeface="Franklin Gothic ATF" panose="020B0503060602040204" pitchFamily="34" charset="0"/>
              </a:rPr>
              <a:t> flooring, a Level 2 EV charger, and a 50-amp generator outlet with interlock, providing peace of mind and modern convenience. The screened-in porch also offers </a:t>
            </a:r>
            <a:r>
              <a:rPr lang="en-US" sz="1150" dirty="0" err="1">
                <a:latin typeface="Franklin Gothic ATF" panose="020B0503060602040204" pitchFamily="34" charset="0"/>
              </a:rPr>
              <a:t>polyaspartic</a:t>
            </a:r>
            <a:r>
              <a:rPr lang="en-US" sz="1150" dirty="0">
                <a:latin typeface="Franklin Gothic ATF" panose="020B0503060602040204" pitchFamily="34" charset="0"/>
              </a:rPr>
              <a:t> flooring, while a spacious 16x20 patio creates an ideal outdoor living and entertaining space. Additional highlights include a full irrigation system with app controls, a comprehensive Ring security system (window and door contacts, motion sensors, and glass-break detectors), and a 6-foot privacy fence with a large double gate offering access from HOA common space - rare for the neighborhood.</a:t>
            </a:r>
          </a:p>
          <a:p>
            <a:pPr algn="ctr"/>
            <a:endParaRPr lang="en-US" sz="1150" dirty="0">
              <a:latin typeface="Franklin Gothic ATF" panose="020B0503060602040204" pitchFamily="34" charset="0"/>
            </a:endParaRPr>
          </a:p>
          <a:p>
            <a:pPr algn="ctr"/>
            <a:r>
              <a:rPr lang="en-US" sz="1150" dirty="0">
                <a:latin typeface="Franklin Gothic ATF" panose="020B0503060602040204" pitchFamily="34" charset="0"/>
              </a:rPr>
              <a:t>This home is one of the very few single-family properties in the vicinity with only one neighboring home, delivering privacy that is increasingly hard to find. Every upgrade has already been completed - no additional money needs to be spent after closing. Truly move-in ready and available for a quick close.</a:t>
            </a:r>
          </a:p>
          <a:p>
            <a:pPr algn="ctr"/>
            <a:endParaRPr lang="en-US" sz="1150" dirty="0">
              <a:latin typeface="Franklin Gothic ATF" panose="020B0503060602040204" pitchFamily="34" charset="0"/>
            </a:endParaRPr>
          </a:p>
          <a:p>
            <a:pPr algn="ctr"/>
            <a:r>
              <a:rPr lang="en-US" sz="1150" dirty="0">
                <a:latin typeface="Franklin Gothic ATF" panose="020B0503060602040204" pitchFamily="34" charset="0"/>
              </a:rPr>
              <a:t>*Owner is a licensed SC Real Estate Agent*</a:t>
            </a:r>
          </a:p>
        </p:txBody>
      </p:sp>
    </p:spTree>
    <p:extLst>
      <p:ext uri="{BB962C8B-B14F-4D97-AF65-F5344CB8AC3E}">
        <p14:creationId xmlns:p14="http://schemas.microsoft.com/office/powerpoint/2010/main" val="400305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2061</TotalTime>
  <Words>379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Franklin Gothic ATF</vt:lpstr>
      <vt:lpstr>Office Theme</vt:lpstr>
      <vt:lpstr>PRICE IMPROVED DON’T MISS THIS OPPORTUNITY!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Peek…</dc:title>
  <dc:creator>A. Thomas Price</dc:creator>
  <cp:lastModifiedBy>A. Thomas Price</cp:lastModifiedBy>
  <cp:revision>129</cp:revision>
  <dcterms:created xsi:type="dcterms:W3CDTF">2016-07-16T19:46:25Z</dcterms:created>
  <dcterms:modified xsi:type="dcterms:W3CDTF">2026-01-29T14:20:11Z</dcterms:modified>
</cp:coreProperties>
</file>