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19469D"/>
    <a:srgbClr val="19479E"/>
    <a:srgbClr val="F5831F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81878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PRICE REDUCED &amp; READY TO SELL!</a:t>
            </a:r>
            <a:endParaRPr lang="en-US" sz="3200" b="1" i="1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39265" y="3381110"/>
            <a:ext cx="37510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rgbClr val="F5831F"/>
                </a:solidFill>
                <a:latin typeface="Franklin Gothic ATF" panose="020B0503060602040204" pitchFamily="34" charset="0"/>
              </a:rPr>
              <a:t>228 Fiddleback Drive</a:t>
            </a:r>
            <a:endParaRPr lang="en-US" b="1" dirty="0">
              <a:solidFill>
                <a:srgbClr val="F5831F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Hewing Farms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Summerville, SC 29486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MLS# 25033142 | $455,000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Stacey Croston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540-533-2148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stacey.croston@exprealty.com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https://staceycroston.exprealty.com/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077870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9"/>
          <a:stretch>
            <a:fillRect/>
          </a:stretch>
        </p:blipFill>
        <p:spPr>
          <a:xfrm>
            <a:off x="2239265" y="940327"/>
            <a:ext cx="3751071" cy="22991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93688" y="2158461"/>
            <a:ext cx="1645920" cy="10810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939931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2160520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6CF06C8-84EC-DAA5-7913-EE361CEB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3661" y="9077870"/>
            <a:ext cx="640080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0EB890-3D61-6602-B7A1-B75D3062D6E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3381110"/>
            <a:ext cx="1645920" cy="10775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DC97ED-0F72-A141-ECCC-104106B5D13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0983" y="941672"/>
            <a:ext cx="1645920" cy="10772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C7ABF0-C074-0D51-ACE1-F09694638A6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1224" y="3379050"/>
            <a:ext cx="1645920" cy="10795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1D18A4E-7A82-46D5-2FE7-B274B358B6D3}"/>
              </a:ext>
            </a:extLst>
          </p:cNvPr>
          <p:cNvSpPr txBox="1"/>
          <p:nvPr/>
        </p:nvSpPr>
        <p:spPr>
          <a:xfrm>
            <a:off x="228600" y="4616095"/>
            <a:ext cx="7772400" cy="416267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Discover this immaculate 2023-built home offering exceptional craftsmanship, thoughtful upgrades, and an unbeatable location—just a golf cart ride to all your favorite spots. Situated on one of the largest and most private lots in the area, this 3-bedroom, 2-bath home stands apart for buyers who value quality over square footage. While larger homes may exist, few offer this level of detail, finish, privacy, and move-in readiness. Inside, the home features 12-foot ceilings in the main living area, custom trim work throughout, upgraded lighting, under-cabinet lighting, and ceiling fans in every room. The chef's kitchen is anchored by top-of-the-line GE Café Series appliances, a large island with a stainless apron sink, and premium finishes designed for both beauty and function.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The laundry room continues the attention to detail with GE Profile front-loading washer and dryer with pedestals, plus added cabinetry for storage and organization. The garage is equally impressive, featuring durable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a Level 2 EV charger, and a 50-amp generator outlet with interlock, providing peace of mind and modern convenience. The screened-in porch also offers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while a spacious 16x20 patio creates an ideal outdoor living and entertaining space. Additional highlights include a full irrigation system with app controls, a comprehensive Ring security system (window and door contacts, motion sensors, and glass-break detectors), and a 6-foot privacy fence with a large double gate offering access from HOA common space - rare for the neighborhood.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This home is one of the very few single-family properties in the vicinity with only one neighboring home, delivering privacy that is increasingly hard to find. Every upgrade has already been completed - no additional money needs to be spent after closing. Truly move-in ready and available for a quick close.</a:t>
            </a:r>
          </a:p>
          <a:p>
            <a:pPr algn="ctr"/>
            <a:endParaRPr lang="en-US" sz="1150" i="1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i="1" dirty="0">
                <a:latin typeface="Franklin Gothic ATF" panose="020B0503060602040204" pitchFamily="34" charset="0"/>
              </a:rPr>
              <a:t>*OWNER IS A LICENSED SC REAL ESTATE AGENT*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2062</TotalTime>
  <Words>378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PRICE REDUCED &amp; READY TO SELL!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130</cp:revision>
  <dcterms:created xsi:type="dcterms:W3CDTF">2016-07-16T19:46:25Z</dcterms:created>
  <dcterms:modified xsi:type="dcterms:W3CDTF">2026-02-10T17:57:44Z</dcterms:modified>
</cp:coreProperties>
</file>