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220"/>
    <a:srgbClr val="1E326A"/>
    <a:srgbClr val="19469D"/>
    <a:srgbClr val="19479E"/>
    <a:srgbClr val="F5831F"/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81878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NEW PRICE + OPEN HOUSE </a:t>
            </a:r>
            <a:br>
              <a:rPr lang="en-US" sz="2000" b="1" dirty="0">
                <a:solidFill>
                  <a:srgbClr val="1E326A"/>
                </a:solidFill>
                <a:latin typeface="Franklin Gothic ATF" panose="020B0503060602040204" pitchFamily="34" charset="0"/>
              </a:rPr>
            </a:br>
            <a:r>
              <a:rPr lang="en-US" sz="18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STOP IN SATURDAY JAN 10</a:t>
            </a:r>
            <a:r>
              <a:rPr lang="en-US" sz="1800" b="1" baseline="30000" dirty="0">
                <a:solidFill>
                  <a:srgbClr val="1E326A"/>
                </a:solidFill>
                <a:latin typeface="Franklin Gothic ATF" panose="020B0503060602040204" pitchFamily="34" charset="0"/>
              </a:rPr>
              <a:t>TH</a:t>
            </a:r>
            <a:r>
              <a:rPr lang="en-US" sz="18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 FROM 12-2 | LIGHT REFRESHMENTS</a:t>
            </a:r>
            <a:endParaRPr lang="en-US" sz="2400" b="1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39265" y="3381110"/>
            <a:ext cx="375107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rgbClr val="F5831F"/>
                </a:solidFill>
                <a:latin typeface="Franklin Gothic ATF" panose="020B0503060602040204" pitchFamily="34" charset="0"/>
              </a:rPr>
              <a:t>228 Fiddleback Drive</a:t>
            </a:r>
            <a:endParaRPr lang="en-US" b="1" dirty="0">
              <a:solidFill>
                <a:srgbClr val="F5831F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Hewing Farms</a:t>
            </a: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Summerville, SC 29486</a:t>
            </a: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MLS# 25033142 | $470,000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ATF" panose="020B0503060602040204" pitchFamily="34" charset="0"/>
              </a:rPr>
              <a:t>Stacey Croston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540-533-2148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stacey.croston@exprealty.com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https://staceycroston.exprealty.com/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077870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59"/>
          <a:stretch>
            <a:fillRect/>
          </a:stretch>
        </p:blipFill>
        <p:spPr>
          <a:xfrm>
            <a:off x="2239265" y="940327"/>
            <a:ext cx="3751071" cy="229918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93688" y="2158461"/>
            <a:ext cx="1645920" cy="10810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939931"/>
            <a:ext cx="1645920" cy="10789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2160520"/>
            <a:ext cx="1645920" cy="10789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6CF06C8-84EC-DAA5-7913-EE361CEB8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3661" y="9077870"/>
            <a:ext cx="640080" cy="64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90EB890-3D61-6602-B7A1-B75D3062D6E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3381110"/>
            <a:ext cx="1645920" cy="10775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DC97ED-0F72-A141-ECCC-104106B5D137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0983" y="941672"/>
            <a:ext cx="1645920" cy="10772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C7ABF0-C074-0D51-ACE1-F09694638A6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1224" y="3379050"/>
            <a:ext cx="1645920" cy="107957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1D18A4E-7A82-46D5-2FE7-B274B358B6D3}"/>
              </a:ext>
            </a:extLst>
          </p:cNvPr>
          <p:cNvSpPr txBox="1"/>
          <p:nvPr/>
        </p:nvSpPr>
        <p:spPr>
          <a:xfrm>
            <a:off x="228600" y="4616095"/>
            <a:ext cx="7772400" cy="4162678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Discover this immaculate 2023-built home offering exceptional craftsmanship, thoughtful upgrades, and an unbeatable location—just a golf cart ride to all your favorite spots. Situated on one of the largest and most private lots in the area, this 3-bedroom, 2-bath home stands apart for buyers who value quality over square footage. While larger homes may exist, few offer this level of detail, finish, privacy, and move-in readiness. Inside, the home features 12-foot ceilings in the main living area, custom trim work throughout, upgraded lighting, under-cabinet lighting, and ceiling fans in every room. The chef's kitchen is anchored by top-of-the-line GE Café Series appliances, a large island with a stainless apron sink, and premium finishes designed for both beauty and function.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The laundry room continues the attention to detail with GE Profile front-loading washer and dryer with pedestals, plus added cabinetry for storage and organization. The garage is equally impressive, featuring durable </a:t>
            </a:r>
            <a:r>
              <a:rPr lang="en-US" sz="1150" dirty="0" err="1">
                <a:latin typeface="Franklin Gothic ATF" panose="020B0503060602040204" pitchFamily="34" charset="0"/>
              </a:rPr>
              <a:t>polyaspartic</a:t>
            </a:r>
            <a:r>
              <a:rPr lang="en-US" sz="1150" dirty="0">
                <a:latin typeface="Franklin Gothic ATF" panose="020B0503060602040204" pitchFamily="34" charset="0"/>
              </a:rPr>
              <a:t> flooring, a Level 2 EV charger, and a 50-amp generator outlet with interlock, providing peace of mind and modern convenience. The screened-in porch also offers </a:t>
            </a:r>
            <a:r>
              <a:rPr lang="en-US" sz="1150" dirty="0" err="1">
                <a:latin typeface="Franklin Gothic ATF" panose="020B0503060602040204" pitchFamily="34" charset="0"/>
              </a:rPr>
              <a:t>polyaspartic</a:t>
            </a:r>
            <a:r>
              <a:rPr lang="en-US" sz="1150" dirty="0">
                <a:latin typeface="Franklin Gothic ATF" panose="020B0503060602040204" pitchFamily="34" charset="0"/>
              </a:rPr>
              <a:t> flooring, while a spacious 16x20 patio creates an ideal outdoor living and entertaining space. Additional highlights include a full irrigation system with app controls, a comprehensive Ring security system (window and door contacts, motion sensors, and glass-break detectors), and a 6-foot privacy fence with a large double gate offering access from HOA common space - rare for the neighborhood.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This home is one of the very few single-family properties in the vicinity with only one neighboring home, delivering privacy that is increasingly hard to find. Every upgrade has already been completed - no additional money needs to be spent after closing. Truly move-in ready and available for a quick close.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*Owner is a licensed SC Real Estate Agent*</a:t>
            </a:r>
          </a:p>
        </p:txBody>
      </p:sp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2059</TotalTime>
  <Words>387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ATF</vt:lpstr>
      <vt:lpstr>Office Theme</vt:lpstr>
      <vt:lpstr>NEW PRICE + OPEN HOUSE  STOP IN SATURDAY JAN 10TH FROM 12-2 | LIGHT REFRESHMENTS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128</cp:revision>
  <dcterms:created xsi:type="dcterms:W3CDTF">2016-07-16T19:46:25Z</dcterms:created>
  <dcterms:modified xsi:type="dcterms:W3CDTF">2026-01-08T16:06:02Z</dcterms:modified>
</cp:coreProperties>
</file>