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" y="0"/>
            <a:ext cx="7314636" cy="48620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Enjoy convenient living owning a town home with 2 Master Suites!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has professionally painted with chic colors, new carpet and this home is on a private lot situated on a cul-de-sac.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Screen porch, single car garage, neighborhood pool and convenient location to shopping make this home a must buy!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New to the Market!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229 Darcy Avenue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Persimmon Hill Townhouses :: Goose Creek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18012271 :: $142,0002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9716" y="302803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734623" y="3922619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Dual Masters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" y="6362113"/>
            <a:ext cx="1826831" cy="121466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" y="7721572"/>
            <a:ext cx="1826363" cy="1214172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" y="5003586"/>
            <a:ext cx="1825362" cy="1213737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401788"/>
            <a:ext cx="850392" cy="3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358</TotalTime>
  <Words>94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229 Darcy Avenue Persimmon Hill Townhouses :: Goose Creek MLS# 18012271 :: $142,0002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65</cp:revision>
  <dcterms:created xsi:type="dcterms:W3CDTF">2006-08-16T00:00:00Z</dcterms:created>
  <dcterms:modified xsi:type="dcterms:W3CDTF">2018-05-02T15:36:18Z</dcterms:modified>
</cp:coreProperties>
</file>