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79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6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27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0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18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20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32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24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9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9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0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3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8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5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8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2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6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000998" cy="1470025"/>
          </a:xfrm>
          <a:noFill/>
        </p:spPr>
        <p:txBody>
          <a:bodyPr anchor="t">
            <a:normAutofit/>
          </a:bodyPr>
          <a:lstStyle/>
          <a:p>
            <a:r>
              <a:rPr lang="en-US" sz="28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Enjoy Convenient Living At A Better Price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059" y="3428999"/>
            <a:ext cx="7475939" cy="2262035"/>
          </a:xfrm>
        </p:spPr>
        <p:txBody>
          <a:bodyPr anchor="ctr">
            <a:no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spacious 2 bedroom 2.5 bath townhome. Seller has professionally painted with chic colors, new carpet and this home is on a private lot situated on a cul-de-sac.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Screen porch, single car garage, neighborhood pool and convenient location to shopping make this home a must see and must buy!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59" y="525918"/>
            <a:ext cx="3955209" cy="2966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9" y="857250"/>
            <a:ext cx="1142999" cy="85724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8" y="3429001"/>
            <a:ext cx="1142999" cy="85724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8" y="2571750"/>
            <a:ext cx="1142999" cy="85724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8" y="1714500"/>
            <a:ext cx="1142999" cy="85724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1" y="0"/>
            <a:ext cx="1142997" cy="85724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286252"/>
            <a:ext cx="1142997" cy="85724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4480268" y="525918"/>
            <a:ext cx="3520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229 Darcy Avenue</a:t>
            </a:r>
          </a:p>
          <a:p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Persimmon Hill Townhouses</a:t>
            </a:r>
          </a:p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Goose Creek, SC 29445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80268" y="2568993"/>
            <a:ext cx="3520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MLS# 17019847</a:t>
            </a: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$139,925</a:t>
            </a: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2 Bed / 2½ Bath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9745792">
            <a:off x="-2083359" y="2098904"/>
            <a:ext cx="159050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" b="1" cap="none" spc="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84000"/>
                    </a:prstClr>
                  </a:outerShdw>
                </a:effectLst>
                <a:latin typeface="Stencil" panose="040409050D0802020404" pitchFamily="82" charset="0"/>
              </a:rPr>
              <a:t>Open House Canceled!</a:t>
            </a:r>
          </a:p>
          <a:p>
            <a:pPr algn="ctr"/>
            <a:r>
              <a:rPr lang="en-US" sz="800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84000"/>
                    </a:prstClr>
                  </a:outerShdw>
                </a:effectLst>
                <a:latin typeface="Stencil" panose="040409050D0802020404" pitchFamily="82" charset="0"/>
              </a:rPr>
              <a:t>Under Contract In 3 Days!</a:t>
            </a:r>
            <a:endParaRPr lang="en-US" sz="800" b="1" cap="none" spc="0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84000"/>
                  </a:prstClr>
                </a:outerShdw>
              </a:effectLst>
              <a:latin typeface="Stencil" panose="040409050D0802020404" pitchFamily="8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571485"/>
            <a:ext cx="9143998" cy="21031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6553531"/>
            <a:ext cx="8000996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sz="1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Charleston Homes </a:t>
            </a:r>
            <a:r>
              <a:rPr lang="en-US" sz="1000" i="1" dirty="0">
                <a:solidFill>
                  <a:schemeClr val="bg1"/>
                </a:solidFill>
                <a:latin typeface="Trebuchet MS" panose="020B0603020202020204" pitchFamily="34" charset="0"/>
              </a:rPr>
              <a:t>· </a:t>
            </a:r>
            <a:r>
              <a:rPr lang="en-US" sz="1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597 Old Mt. Holly Road </a:t>
            </a:r>
            <a:r>
              <a:rPr lang="en-US" sz="1000" i="1" dirty="0">
                <a:solidFill>
                  <a:schemeClr val="bg1"/>
                </a:solidFill>
                <a:latin typeface="Trebuchet MS" panose="020B0603020202020204" pitchFamily="34" charset="0"/>
              </a:rPr>
              <a:t>· </a:t>
            </a:r>
            <a:r>
              <a:rPr lang="en-US" sz="1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Suite 301 </a:t>
            </a:r>
            <a:r>
              <a:rPr lang="en-US" sz="1000" i="1" dirty="0">
                <a:solidFill>
                  <a:schemeClr val="bg1"/>
                </a:solidFill>
                <a:latin typeface="Trebuchet MS" panose="020B0603020202020204" pitchFamily="34" charset="0"/>
              </a:rPr>
              <a:t>· </a:t>
            </a:r>
            <a:r>
              <a:rPr lang="en-US" sz="1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Goose Creek, SC 29445</a:t>
            </a:r>
            <a:endParaRPr lang="en-US" sz="1000" i="1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8989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849342" y="5739825"/>
            <a:ext cx="71516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843-532-3356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rPr>
              <a:t>·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conniesyouragent@gmail.com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2429"/>
            <a:ext cx="849342" cy="4253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143503"/>
            <a:ext cx="1142996" cy="85724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000752"/>
            <a:ext cx="1142997" cy="85724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70345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118</TotalTime>
  <Words>118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Century Gothic</vt:lpstr>
      <vt:lpstr>Stencil</vt:lpstr>
      <vt:lpstr>Trebuchet MS</vt:lpstr>
      <vt:lpstr>Wingdings 3</vt:lpstr>
      <vt:lpstr>Ion Boardroom</vt:lpstr>
      <vt:lpstr>Enjoy Convenient Living At A Better Price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$1,500 Agent Bonus!</dc:title>
  <dc:creator>CVH360</dc:creator>
  <cp:lastModifiedBy>A. Thomas Price</cp:lastModifiedBy>
  <cp:revision>40</cp:revision>
  <dcterms:created xsi:type="dcterms:W3CDTF">2006-08-16T00:00:00Z</dcterms:created>
  <dcterms:modified xsi:type="dcterms:W3CDTF">2017-09-12T21:55:10Z</dcterms:modified>
</cp:coreProperties>
</file>