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2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4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9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8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2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00998" cy="1470025"/>
          </a:xfrm>
          <a:noFill/>
        </p:spPr>
        <p:txBody>
          <a:bodyPr anchor="t">
            <a:normAutofit/>
          </a:bodyPr>
          <a:lstStyle/>
          <a:p>
            <a:r>
              <a:rPr lang="en-US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Convenient Living At An Improved Price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059" y="3428999"/>
            <a:ext cx="7475939" cy="2262035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spacious 2 bedroom 2.5 bath townhome. Seller has professionally painted with chic colors, new carpet and this home is on a private lot situated on a cul-de-sac.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Screen porch, single car garage, neighborhood pool and convenient location to shopping make this home a must see and must buy!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9" y="525918"/>
            <a:ext cx="3955209" cy="296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857250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3429001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2571750"/>
            <a:ext cx="1142999" cy="8572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1714500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0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286252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80268" y="525918"/>
            <a:ext cx="352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229 Darcy Avenue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Persimmon Hill Townhouses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80268" y="2568993"/>
            <a:ext cx="3520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MLS# 17019847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$138,500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 Bed / 2½ Bath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45792">
            <a:off x="-2083359" y="2098904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Open House Canceled!</a:t>
            </a:r>
          </a:p>
          <a:p>
            <a:pPr algn="ctr"/>
            <a:r>
              <a:rPr lang="en-US" sz="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Under Contract In 3 Days!</a:t>
            </a:r>
            <a:endParaRPr lang="en-US" sz="8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84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71485"/>
            <a:ext cx="9143998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553531"/>
            <a:ext cx="8000996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Homes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597 Old Mt. Holly Road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301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89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49342" y="5739825"/>
            <a:ext cx="715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843-532-3356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·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429"/>
            <a:ext cx="849342" cy="425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43503"/>
            <a:ext cx="1142996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00752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34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</TotalTime>
  <Words>117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Stencil</vt:lpstr>
      <vt:lpstr>Trebuchet MS</vt:lpstr>
      <vt:lpstr>Wingdings 3</vt:lpstr>
      <vt:lpstr>Ion Boardroom</vt:lpstr>
      <vt:lpstr>Convenient Living At An Improved Price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$1,500 Agent Bonus!</dc:title>
  <dc:creator>CVH360</dc:creator>
  <cp:lastModifiedBy>A. Thomas Price</cp:lastModifiedBy>
  <cp:revision>41</cp:revision>
  <dcterms:created xsi:type="dcterms:W3CDTF">2006-08-16T00:00:00Z</dcterms:created>
  <dcterms:modified xsi:type="dcterms:W3CDTF">2017-10-17T15:15:07Z</dcterms:modified>
</cp:coreProperties>
</file>