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58220"/>
    <a:srgbClr val="19469D"/>
    <a:srgbClr val="FFC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04"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6/6/2018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pn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9669780"/>
            <a:ext cx="7772400" cy="274320"/>
          </a:xfrm>
          <a:prstGeom prst="rect">
            <a:avLst/>
          </a:prstGeom>
          <a:solidFill>
            <a:srgbClr val="1946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200" dirty="0" err="1">
                <a:solidFill>
                  <a:srgbClr val="F58220"/>
                </a:solidFill>
                <a:latin typeface="Century Gothic" panose="020B0502020202020204" pitchFamily="34" charset="0"/>
              </a:rPr>
              <a:t>eXp</a:t>
            </a:r>
            <a:r>
              <a:rPr lang="en-US" sz="1200" dirty="0">
                <a:solidFill>
                  <a:srgbClr val="F58220"/>
                </a:solidFill>
                <a:latin typeface="Century Gothic" panose="020B0502020202020204" pitchFamily="34" charset="0"/>
              </a:rPr>
              <a:t> Realty Charleston  </a:t>
            </a:r>
            <a:r>
              <a:rPr lang="en-US" sz="1200" dirty="0">
                <a:solidFill>
                  <a:srgbClr val="F58220"/>
                </a:solidFill>
                <a:latin typeface="Trebuchet MS" panose="020B0603020202020204" pitchFamily="34" charset="0"/>
              </a:rPr>
              <a:t>·</a:t>
            </a:r>
            <a:r>
              <a:rPr lang="en-US" sz="1200" dirty="0">
                <a:solidFill>
                  <a:srgbClr val="F58220"/>
                </a:solidFill>
                <a:latin typeface="Century Gothic" panose="020B0502020202020204" pitchFamily="34" charset="0"/>
              </a:rPr>
              <a:t> 711 Fairview St </a:t>
            </a:r>
            <a:r>
              <a:rPr lang="en-US" sz="1200" dirty="0">
                <a:solidFill>
                  <a:srgbClr val="F58220"/>
                </a:solidFill>
                <a:latin typeface="Trebuchet MS" panose="020B0603020202020204" pitchFamily="34" charset="0"/>
              </a:rPr>
              <a:t>·</a:t>
            </a:r>
            <a:r>
              <a:rPr lang="en-US" sz="1200" dirty="0">
                <a:solidFill>
                  <a:srgbClr val="F58220"/>
                </a:solidFill>
                <a:latin typeface="Century Gothic" panose="020B0502020202020204" pitchFamily="34" charset="0"/>
              </a:rPr>
              <a:t> Fountain Inn, SC 29644</a:t>
            </a:r>
          </a:p>
        </p:txBody>
      </p:sp>
      <p:sp>
        <p:nvSpPr>
          <p:cNvPr id="5" name="Rectangle 4"/>
          <p:cNvSpPr/>
          <p:nvPr/>
        </p:nvSpPr>
        <p:spPr>
          <a:xfrm>
            <a:off x="5350004" y="0"/>
            <a:ext cx="2422396" cy="815608"/>
          </a:xfrm>
          <a:prstGeom prst="rect">
            <a:avLst/>
          </a:prstGeom>
        </p:spPr>
        <p:txBody>
          <a:bodyPr wrap="square">
            <a:spAutoFit/>
          </a:bodyPr>
          <a:lstStyle/>
          <a:p>
            <a:pPr algn="r"/>
            <a:r>
              <a:rPr lang="en-US" sz="1400" b="1" dirty="0">
                <a:solidFill>
                  <a:srgbClr val="19469D"/>
                </a:solidFill>
                <a:latin typeface="Century Gothic" panose="020B0502020202020204" pitchFamily="34" charset="0"/>
              </a:rPr>
              <a:t>Liz Lyman</a:t>
            </a:r>
          </a:p>
          <a:p>
            <a:pPr algn="r"/>
            <a:r>
              <a:rPr lang="pt-BR" sz="1100" dirty="0">
                <a:solidFill>
                  <a:srgbClr val="19469D"/>
                </a:solidFill>
                <a:latin typeface="Century Gothic" panose="020B0502020202020204" pitchFamily="34" charset="0"/>
              </a:rPr>
              <a:t>(843) 732-0017</a:t>
            </a:r>
          </a:p>
          <a:p>
            <a:pPr algn="r"/>
            <a:r>
              <a:rPr lang="pt-BR" sz="1100" dirty="0">
                <a:solidFill>
                  <a:srgbClr val="19469D"/>
                </a:solidFill>
                <a:latin typeface="Century Gothic" panose="020B0502020202020204" pitchFamily="34" charset="0"/>
              </a:rPr>
              <a:t>liz.lyman@exprealty.com</a:t>
            </a:r>
            <a:br>
              <a:rPr lang="pt-BR" sz="1100" dirty="0">
                <a:solidFill>
                  <a:srgbClr val="19469D"/>
                </a:solidFill>
                <a:latin typeface="Century Gothic" panose="020B0502020202020204" pitchFamily="34" charset="0"/>
              </a:rPr>
            </a:br>
            <a:r>
              <a:rPr lang="pt-BR" sz="1100" dirty="0">
                <a:solidFill>
                  <a:srgbClr val="19469D"/>
                </a:solidFill>
                <a:latin typeface="Century Gothic" panose="020B0502020202020204" pitchFamily="34" charset="0"/>
              </a:rPr>
              <a:t>www.exprealty.com</a:t>
            </a:r>
            <a:endParaRPr lang="en-US" sz="1100" dirty="0">
              <a:solidFill>
                <a:srgbClr val="19469D"/>
              </a:solidFill>
              <a:latin typeface="Century Gothic" panose="020B0502020202020204" pitchFamily="34" charset="0"/>
            </a:endParaRPr>
          </a:p>
        </p:txBody>
      </p:sp>
      <p:sp>
        <p:nvSpPr>
          <p:cNvPr id="3" name="Subtitle 2"/>
          <p:cNvSpPr>
            <a:spLocks noGrp="1"/>
          </p:cNvSpPr>
          <p:nvPr>
            <p:ph type="subTitle" idx="1"/>
          </p:nvPr>
        </p:nvSpPr>
        <p:spPr>
          <a:xfrm>
            <a:off x="0" y="4552950"/>
            <a:ext cx="7772400" cy="4205884"/>
          </a:xfrm>
        </p:spPr>
        <p:txBody>
          <a:bodyPr anchor="ctr">
            <a:noAutofit/>
          </a:bodyPr>
          <a:lstStyle/>
          <a:p>
            <a:r>
              <a:rPr lang="en-US" sz="1500" b="1" dirty="0">
                <a:latin typeface="Century Gothic" panose="020B0502020202020204" pitchFamily="34" charset="0"/>
              </a:rPr>
              <a:t>Completely updated!! NEWLY FURNISHED!! </a:t>
            </a:r>
          </a:p>
          <a:p>
            <a:endParaRPr lang="en-US" sz="1500" b="1" dirty="0">
              <a:latin typeface="Century Gothic" panose="020B0502020202020204" pitchFamily="34" charset="0"/>
            </a:endParaRPr>
          </a:p>
          <a:p>
            <a:r>
              <a:rPr lang="en-US" sz="1500" dirty="0">
                <a:latin typeface="Century Gothic" panose="020B0502020202020204" pitchFamily="34" charset="0"/>
              </a:rPr>
              <a:t>Amazing 3 bedroom 3 bathroom townhouse located in </a:t>
            </a:r>
            <a:r>
              <a:rPr lang="en-US" sz="1500" dirty="0" err="1">
                <a:latin typeface="Century Gothic" panose="020B0502020202020204" pitchFamily="34" charset="0"/>
              </a:rPr>
              <a:t>Linkside</a:t>
            </a:r>
            <a:r>
              <a:rPr lang="en-US" sz="1500" dirty="0">
                <a:latin typeface="Century Gothic" panose="020B0502020202020204" pitchFamily="34" charset="0"/>
              </a:rPr>
              <a:t> Villas in Wild Dunes Resort. This townhouse is a must see!! Too many upgrades to list. All new appliances, custom </a:t>
            </a:r>
            <a:r>
              <a:rPr lang="en-US" sz="1500" dirty="0" err="1">
                <a:latin typeface="Century Gothic" panose="020B0502020202020204" pitchFamily="34" charset="0"/>
              </a:rPr>
              <a:t>Craftmaid</a:t>
            </a:r>
            <a:r>
              <a:rPr lang="en-US" sz="1500" dirty="0">
                <a:latin typeface="Century Gothic" panose="020B0502020202020204" pitchFamily="34" charset="0"/>
              </a:rPr>
              <a:t> slow close cabinets, gorgeous quartz countertops. Bamboo and Oak flooring throughout. </a:t>
            </a:r>
          </a:p>
          <a:p>
            <a:endParaRPr lang="en-US" sz="1500" dirty="0">
              <a:latin typeface="Century Gothic" panose="020B0502020202020204" pitchFamily="34" charset="0"/>
            </a:endParaRPr>
          </a:p>
          <a:p>
            <a:r>
              <a:rPr lang="en-US" sz="1500" dirty="0">
                <a:latin typeface="Century Gothic" panose="020B0502020202020204" pitchFamily="34" charset="0"/>
              </a:rPr>
              <a:t>All bedrooms have a private full bath. The Master Bedroom sports dual vanity, stand alone tub, and separate shower. Lots of storage and closet space. Incredible marsh views and the greens of the 15th hole. </a:t>
            </a:r>
          </a:p>
          <a:p>
            <a:endParaRPr lang="en-US" sz="1500" dirty="0">
              <a:latin typeface="Century Gothic" panose="020B0502020202020204" pitchFamily="34" charset="0"/>
            </a:endParaRPr>
          </a:p>
          <a:p>
            <a:r>
              <a:rPr lang="en-US" sz="1500" dirty="0">
                <a:latin typeface="Century Gothic" panose="020B0502020202020204" pitchFamily="34" charset="0"/>
              </a:rPr>
              <a:t>With this location you are walking distance to golf, tennis, restaurants, and the BEACH!! </a:t>
            </a:r>
            <a:r>
              <a:rPr lang="en-US" sz="1500" dirty="0" err="1">
                <a:latin typeface="Century Gothic" panose="020B0502020202020204" pitchFamily="34" charset="0"/>
              </a:rPr>
              <a:t>Linkside</a:t>
            </a:r>
            <a:r>
              <a:rPr lang="en-US" sz="1500" dirty="0">
                <a:latin typeface="Century Gothic" panose="020B0502020202020204" pitchFamily="34" charset="0"/>
              </a:rPr>
              <a:t> also has their own private pool and 2 tennis courts! **All furniture included in sale price** Possibly one of the best deals in Wild Dunes!!!</a:t>
            </a:r>
          </a:p>
        </p:txBody>
      </p:sp>
      <p:sp>
        <p:nvSpPr>
          <p:cNvPr id="13" name="Rectangle 12"/>
          <p:cNvSpPr/>
          <p:nvPr/>
        </p:nvSpPr>
        <p:spPr>
          <a:xfrm>
            <a:off x="0" y="0"/>
            <a:ext cx="5303520" cy="707886"/>
          </a:xfrm>
          <a:prstGeom prst="rect">
            <a:avLst/>
          </a:prstGeom>
        </p:spPr>
        <p:txBody>
          <a:bodyPr wrap="square">
            <a:spAutoFit/>
          </a:bodyPr>
          <a:lstStyle/>
          <a:p>
            <a:r>
              <a:rPr lang="en-US" i="1" dirty="0">
                <a:solidFill>
                  <a:srgbClr val="F58220"/>
                </a:solidFill>
                <a:latin typeface="Century Gothic" panose="020B0502020202020204" pitchFamily="34" charset="0"/>
              </a:rPr>
              <a:t>Like New 3Bd/3Ba Furnished Townhouse</a:t>
            </a:r>
          </a:p>
          <a:p>
            <a:r>
              <a:rPr lang="en-US" i="1" dirty="0">
                <a:solidFill>
                  <a:srgbClr val="F58220"/>
                </a:solidFill>
                <a:latin typeface="Century Gothic" panose="020B0502020202020204" pitchFamily="34" charset="0"/>
              </a:rPr>
              <a:t>On The 15th Hole of the Links Course</a:t>
            </a:r>
          </a:p>
        </p:txBody>
      </p:sp>
      <p:sp>
        <p:nvSpPr>
          <p:cNvPr id="6" name="Rectangle 5"/>
          <p:cNvSpPr/>
          <p:nvPr/>
        </p:nvSpPr>
        <p:spPr>
          <a:xfrm>
            <a:off x="0" y="1303441"/>
            <a:ext cx="7772400" cy="449159"/>
          </a:xfrm>
          <a:prstGeom prst="rect">
            <a:avLst/>
          </a:prstGeom>
          <a:solidFill>
            <a:srgbClr val="19469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58220"/>
              </a:solidFill>
            </a:endParaRPr>
          </a:p>
        </p:txBody>
      </p:sp>
      <p:sp>
        <p:nvSpPr>
          <p:cNvPr id="7" name="Rectangle 6"/>
          <p:cNvSpPr/>
          <p:nvPr/>
        </p:nvSpPr>
        <p:spPr>
          <a:xfrm>
            <a:off x="0" y="1358743"/>
            <a:ext cx="7772400" cy="338554"/>
          </a:xfrm>
          <a:prstGeom prst="rect">
            <a:avLst/>
          </a:prstGeom>
        </p:spPr>
        <p:txBody>
          <a:bodyPr wrap="square" anchor="ctr">
            <a:spAutoFit/>
          </a:bodyPr>
          <a:lstStyle/>
          <a:p>
            <a:pPr algn="ctr"/>
            <a:r>
              <a:rPr lang="en-US" sz="1600" b="1" dirty="0">
                <a:solidFill>
                  <a:srgbClr val="F58220"/>
                </a:solidFill>
                <a:effectLst>
                  <a:outerShdw blurRad="38100" dist="38100" dir="2700000" algn="tl">
                    <a:srgbClr val="000000">
                      <a:alpha val="43137"/>
                    </a:srgbClr>
                  </a:outerShdw>
                </a:effectLst>
                <a:latin typeface="Century Gothic" panose="020B0502020202020204" pitchFamily="34" charset="0"/>
              </a:rPr>
              <a:t>22 </a:t>
            </a:r>
            <a:r>
              <a:rPr lang="en-US" sz="1600" b="1" dirty="0" err="1">
                <a:solidFill>
                  <a:srgbClr val="F58220"/>
                </a:solidFill>
                <a:effectLst>
                  <a:outerShdw blurRad="38100" dist="38100" dir="2700000" algn="tl">
                    <a:srgbClr val="000000">
                      <a:alpha val="43137"/>
                    </a:srgbClr>
                  </a:outerShdw>
                </a:effectLst>
                <a:latin typeface="Century Gothic" panose="020B0502020202020204" pitchFamily="34" charset="0"/>
              </a:rPr>
              <a:t>Linkside</a:t>
            </a:r>
            <a:r>
              <a:rPr lang="en-US" sz="1600" b="1" dirty="0">
                <a:solidFill>
                  <a:srgbClr val="F58220"/>
                </a:solidFill>
                <a:effectLst>
                  <a:outerShdw blurRad="38100" dist="38100" dir="2700000" algn="tl">
                    <a:srgbClr val="000000">
                      <a:alpha val="43137"/>
                    </a:srgbClr>
                  </a:outerShdw>
                </a:effectLst>
                <a:latin typeface="Century Gothic" panose="020B0502020202020204" pitchFamily="34" charset="0"/>
              </a:rPr>
              <a:t> Court | Wild Dunes | Isle of Palms | MLS# 18013389 | $659,000</a:t>
            </a:r>
          </a:p>
        </p:txBody>
      </p:sp>
      <p:pic>
        <p:nvPicPr>
          <p:cNvPr id="1027" name="Picture 3"/>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6766560" y="821550"/>
            <a:ext cx="1005840" cy="475949"/>
          </a:xfrm>
          <a:prstGeom prst="rect">
            <a:avLst/>
          </a:prstGeom>
          <a:noFill/>
          <a:ln w="9525">
            <a:noFill/>
            <a:miter lim="800000"/>
            <a:headEnd/>
            <a:tailEnd/>
          </a:ln>
          <a:extLst>
            <a:ext uri="{909E8E84-426E-40DD-AFC4-6F175D3DCCD1}">
              <a14:hiddenFill xmlns:a14="http://schemas.microsoft.com/office/drawing/2010/main">
                <a:solidFill>
                  <a:schemeClr val="accent1"/>
                </a:solidFill>
              </a14:hiddenFill>
            </a:ext>
          </a:extLst>
        </p:spPr>
      </p:pic>
      <p:pic>
        <p:nvPicPr>
          <p:cNvPr id="12" name="Picture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3409950"/>
            <a:ext cx="1714500" cy="1143000"/>
          </a:xfrm>
          <a:prstGeom prst="rect">
            <a:avLst/>
          </a:prstGeom>
        </p:spPr>
      </p:pic>
      <p:pic>
        <p:nvPicPr>
          <p:cNvPr id="15" name="Picture 1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378678" y="1820758"/>
            <a:ext cx="3015044" cy="1554480"/>
          </a:xfrm>
          <a:prstGeom prst="rect">
            <a:avLst/>
          </a:prstGeom>
        </p:spPr>
      </p:pic>
      <p:pic>
        <p:nvPicPr>
          <p:cNvPr id="14" name="Picture 1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0" y="1820758"/>
            <a:ext cx="2331721" cy="1554480"/>
          </a:xfrm>
          <a:prstGeom prst="rect">
            <a:avLst/>
          </a:prstGeom>
        </p:spPr>
      </p:pic>
      <p:pic>
        <p:nvPicPr>
          <p:cNvPr id="16" name="Picture 1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440679" y="1820761"/>
            <a:ext cx="2331721" cy="1554480"/>
          </a:xfrm>
          <a:prstGeom prst="rect">
            <a:avLst/>
          </a:prstGeom>
        </p:spPr>
      </p:pic>
      <p:pic>
        <p:nvPicPr>
          <p:cNvPr id="2" name="Picture 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752799" y="3409950"/>
            <a:ext cx="1714500" cy="1143000"/>
          </a:xfrm>
          <a:prstGeom prst="rect">
            <a:avLst/>
          </a:prstGeom>
        </p:spPr>
      </p:pic>
      <p:pic>
        <p:nvPicPr>
          <p:cNvPr id="8" name="Picture 7"/>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305102" y="3409950"/>
            <a:ext cx="1714500" cy="1143000"/>
          </a:xfrm>
          <a:prstGeom prst="rect">
            <a:avLst/>
          </a:prstGeom>
        </p:spPr>
      </p:pic>
      <p:pic>
        <p:nvPicPr>
          <p:cNvPr id="9" name="Picture 8"/>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505598" y="3409950"/>
            <a:ext cx="761204" cy="1143000"/>
          </a:xfrm>
          <a:prstGeom prst="rect">
            <a:avLst/>
          </a:prstGeom>
        </p:spPr>
      </p:pic>
      <p:pic>
        <p:nvPicPr>
          <p:cNvPr id="11" name="Picture 10"/>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057900" y="3409950"/>
            <a:ext cx="1714500" cy="1143000"/>
          </a:xfrm>
          <a:prstGeom prst="rect">
            <a:avLst/>
          </a:prstGeom>
        </p:spPr>
      </p:pic>
      <p:pic>
        <p:nvPicPr>
          <p:cNvPr id="19" name="Picture 18"/>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556248" y="8765168"/>
            <a:ext cx="1216152" cy="810768"/>
          </a:xfrm>
          <a:prstGeom prst="rect">
            <a:avLst/>
          </a:prstGeom>
        </p:spPr>
      </p:pic>
      <p:pic>
        <p:nvPicPr>
          <p:cNvPr id="22" name="Picture 21"/>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311250" y="8765168"/>
            <a:ext cx="1216152" cy="810768"/>
          </a:xfrm>
          <a:prstGeom prst="rect">
            <a:avLst/>
          </a:prstGeom>
        </p:spPr>
      </p:pic>
      <p:pic>
        <p:nvPicPr>
          <p:cNvPr id="24" name="Picture 23"/>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0" y="8765168"/>
            <a:ext cx="1216152" cy="810768"/>
          </a:xfrm>
          <a:prstGeom prst="rect">
            <a:avLst/>
          </a:prstGeom>
        </p:spPr>
      </p:pic>
      <p:pic>
        <p:nvPicPr>
          <p:cNvPr id="25" name="Picture 24"/>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2622500" y="8765168"/>
            <a:ext cx="1216152" cy="810768"/>
          </a:xfrm>
          <a:prstGeom prst="rect">
            <a:avLst/>
          </a:prstGeom>
        </p:spPr>
      </p:pic>
      <p:pic>
        <p:nvPicPr>
          <p:cNvPr id="27" name="Picture 26"/>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5245000" y="8765168"/>
            <a:ext cx="1216152" cy="810768"/>
          </a:xfrm>
          <a:prstGeom prst="rect">
            <a:avLst/>
          </a:prstGeom>
        </p:spPr>
      </p:pic>
      <p:pic>
        <p:nvPicPr>
          <p:cNvPr id="28" name="Picture 27"/>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3933750" y="8765168"/>
            <a:ext cx="1216152" cy="810768"/>
          </a:xfrm>
          <a:prstGeom prst="rect">
            <a:avLst/>
          </a:prstGeom>
        </p:spPr>
      </p:pic>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182</TotalTime>
  <Words>201</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Century Gothic</vt:lpstr>
      <vt:lpstr>Trebuchet MS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43</cp:revision>
  <dcterms:created xsi:type="dcterms:W3CDTF">2006-08-16T00:00:00Z</dcterms:created>
  <dcterms:modified xsi:type="dcterms:W3CDTF">2018-06-06T12:11:49Z</dcterms:modified>
</cp:coreProperties>
</file>