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dp" ContentType="image/vnd.ms-photo"/>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480"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8/17/2014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8/17/2014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8/17/2014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8/17/2014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1.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0.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9.jpg"/><Relationship Id="rId5" Type="http://schemas.openxmlformats.org/officeDocument/2006/relationships/image" Target="../media/image4.jpg"/><Relationship Id="rId10" Type="http://schemas.microsoft.com/office/2007/relationships/hdphoto" Target="../media/hdphoto1.wdp"/><Relationship Id="rId4" Type="http://schemas.openxmlformats.org/officeDocument/2006/relationships/image" Target="../media/image3.jpg"/><Relationship Id="rId9" Type="http://schemas.openxmlformats.org/officeDocument/2006/relationships/image" Target="../media/image8.jpeg"/><Relationship Id="rId14" Type="http://schemas.openxmlformats.org/officeDocument/2006/relationships/image" Target="../media/image12.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0" y="0"/>
            <a:ext cx="9144000" cy="6858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rot="10800000">
            <a:off x="0" y="0"/>
            <a:ext cx="9144000" cy="990600"/>
          </a:xfrm>
          <a:prstGeom prst="rect">
            <a:avLst/>
          </a:prstGeom>
          <a:gradFill flip="none" rotWithShape="1">
            <a:gsLst>
              <a:gs pos="0">
                <a:schemeClr val="tx2">
                  <a:lumMod val="50000"/>
                </a:schemeClr>
              </a:gs>
              <a:gs pos="100000">
                <a:schemeClr val="tx2"/>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0" y="5867400"/>
            <a:ext cx="9144000" cy="990600"/>
          </a:xfrm>
          <a:prstGeom prst="rect">
            <a:avLst/>
          </a:prstGeom>
          <a:gradFill flip="none" rotWithShape="1">
            <a:gsLst>
              <a:gs pos="0">
                <a:schemeClr val="tx2">
                  <a:lumMod val="50000"/>
                </a:schemeClr>
              </a:gs>
              <a:gs pos="100000">
                <a:schemeClr val="tx2"/>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0" y="29832"/>
            <a:ext cx="3785406" cy="3094367"/>
          </a:xfrm>
        </p:spPr>
        <p:txBody>
          <a:bodyPr>
            <a:noAutofit/>
          </a:bodyPr>
          <a:lstStyle/>
          <a:p>
            <a:r>
              <a:rPr lang="en-US" sz="2400" i="1" dirty="0" smtClean="0">
                <a:solidFill>
                  <a:srgbClr val="FFFF00"/>
                </a:solidFill>
                <a:effectLst>
                  <a:outerShdw blurRad="38100" dist="38100" dir="2700000" algn="tl">
                    <a:srgbClr val="000000">
                      <a:alpha val="43137"/>
                    </a:srgbClr>
                  </a:outerShdw>
                </a:effectLst>
                <a:latin typeface="Georgia" panose="02040502050405020303" pitchFamily="18" charset="0"/>
              </a:rPr>
              <a:t>Open House Wednesday</a:t>
            </a:r>
            <a:br>
              <a:rPr lang="en-US" sz="2400" i="1" dirty="0" smtClean="0">
                <a:solidFill>
                  <a:srgbClr val="FFFF00"/>
                </a:solidFill>
                <a:effectLst>
                  <a:outerShdw blurRad="38100" dist="38100" dir="2700000" algn="tl">
                    <a:srgbClr val="000000">
                      <a:alpha val="43137"/>
                    </a:srgbClr>
                  </a:outerShdw>
                </a:effectLst>
                <a:latin typeface="Georgia" panose="02040502050405020303" pitchFamily="18" charset="0"/>
              </a:rPr>
            </a:br>
            <a:r>
              <a:rPr lang="en-US" sz="2400" i="1" dirty="0" smtClean="0">
                <a:solidFill>
                  <a:srgbClr val="FFFF00"/>
                </a:solidFill>
                <a:effectLst>
                  <a:outerShdw blurRad="38100" dist="38100" dir="2700000" algn="tl">
                    <a:srgbClr val="000000">
                      <a:alpha val="43137"/>
                    </a:srgbClr>
                  </a:outerShdw>
                </a:effectLst>
                <a:latin typeface="Georgia" panose="02040502050405020303" pitchFamily="18" charset="0"/>
              </a:rPr>
              <a:t>August 20th ~ 2-4</a:t>
            </a:r>
            <a:r>
              <a:rPr lang="en-US" sz="2400" i="1" dirty="0" smtClean="0">
                <a:solidFill>
                  <a:srgbClr val="FFFF00"/>
                </a:solidFill>
                <a:effectLst>
                  <a:outerShdw blurRad="38100" dist="38100" dir="2700000" algn="tl">
                    <a:srgbClr val="000000">
                      <a:alpha val="43137"/>
                    </a:srgbClr>
                  </a:outerShdw>
                </a:effectLst>
                <a:latin typeface="Georgia" panose="02040502050405020303" pitchFamily="18" charset="0"/>
              </a:rPr>
              <a:t/>
            </a:r>
            <a:br>
              <a:rPr lang="en-US" sz="2400" i="1" dirty="0" smtClean="0">
                <a:solidFill>
                  <a:srgbClr val="FFFF00"/>
                </a:solidFill>
                <a:effectLst>
                  <a:outerShdw blurRad="38100" dist="38100" dir="2700000" algn="tl">
                    <a:srgbClr val="000000">
                      <a:alpha val="43137"/>
                    </a:srgbClr>
                  </a:outerShdw>
                </a:effectLst>
                <a:latin typeface="Georgia" panose="02040502050405020303" pitchFamily="18" charset="0"/>
              </a:rPr>
            </a:br>
            <a:r>
              <a:rPr lang="en-US" sz="2400" dirty="0" smtClean="0">
                <a:solidFill>
                  <a:schemeClr val="bg1"/>
                </a:solidFill>
                <a:latin typeface="Georgia" panose="02040502050405020303" pitchFamily="18" charset="0"/>
              </a:rPr>
              <a:t/>
            </a:r>
            <a:br>
              <a:rPr lang="en-US" sz="2400" dirty="0" smtClean="0">
                <a:solidFill>
                  <a:schemeClr val="bg1"/>
                </a:solidFill>
                <a:latin typeface="Georgia" panose="02040502050405020303" pitchFamily="18" charset="0"/>
              </a:rPr>
            </a:br>
            <a:r>
              <a:rPr lang="en-US" sz="2400" dirty="0" smtClean="0">
                <a:solidFill>
                  <a:schemeClr val="bg1"/>
                </a:solidFill>
                <a:latin typeface="Georgia" panose="02040502050405020303" pitchFamily="18" charset="0"/>
              </a:rPr>
              <a:t>22 Old English Dr</a:t>
            </a:r>
            <a:br>
              <a:rPr lang="en-US" sz="2400" dirty="0" smtClean="0">
                <a:solidFill>
                  <a:schemeClr val="bg1"/>
                </a:solidFill>
                <a:latin typeface="Georgia" panose="02040502050405020303" pitchFamily="18" charset="0"/>
              </a:rPr>
            </a:br>
            <a:r>
              <a:rPr lang="en-US" sz="2000" dirty="0">
                <a:solidFill>
                  <a:schemeClr val="bg1"/>
                </a:solidFill>
                <a:latin typeface="Georgia" panose="02040502050405020303" pitchFamily="18" charset="0"/>
              </a:rPr>
              <a:t/>
            </a:r>
            <a:br>
              <a:rPr lang="en-US" sz="2000" dirty="0">
                <a:solidFill>
                  <a:schemeClr val="bg1"/>
                </a:solidFill>
                <a:latin typeface="Georgia" panose="02040502050405020303" pitchFamily="18" charset="0"/>
              </a:rPr>
            </a:br>
            <a:r>
              <a:rPr lang="en-US" sz="1800" dirty="0" smtClean="0">
                <a:solidFill>
                  <a:schemeClr val="bg1"/>
                </a:solidFill>
                <a:latin typeface="Georgia" panose="02040502050405020303" pitchFamily="18" charset="0"/>
              </a:rPr>
              <a:t>Wespanee Plantation</a:t>
            </a:r>
            <a:r>
              <a:rPr lang="en-US" sz="1800" dirty="0">
                <a:solidFill>
                  <a:schemeClr val="bg1"/>
                </a:solidFill>
                <a:latin typeface="Georgia" panose="02040502050405020303" pitchFamily="18" charset="0"/>
              </a:rPr>
              <a:t/>
            </a:r>
            <a:br>
              <a:rPr lang="en-US" sz="1800" dirty="0">
                <a:solidFill>
                  <a:schemeClr val="bg1"/>
                </a:solidFill>
                <a:latin typeface="Georgia" panose="02040502050405020303" pitchFamily="18" charset="0"/>
              </a:rPr>
            </a:br>
            <a:r>
              <a:rPr lang="en-US" sz="1800" dirty="0" smtClean="0">
                <a:solidFill>
                  <a:schemeClr val="bg1"/>
                </a:solidFill>
                <a:latin typeface="Georgia" panose="02040502050405020303" pitchFamily="18" charset="0"/>
              </a:rPr>
              <a:t>Charleston, SC 29407</a:t>
            </a:r>
            <a:br>
              <a:rPr lang="en-US" sz="1800" dirty="0" smtClean="0">
                <a:solidFill>
                  <a:schemeClr val="bg1"/>
                </a:solidFill>
                <a:latin typeface="Georgia" panose="02040502050405020303" pitchFamily="18" charset="0"/>
              </a:rPr>
            </a:br>
            <a:r>
              <a:rPr lang="en-US" sz="1800" dirty="0">
                <a:solidFill>
                  <a:schemeClr val="bg1"/>
                </a:solidFill>
                <a:latin typeface="Georgia" panose="02040502050405020303" pitchFamily="18" charset="0"/>
              </a:rPr>
              <a:t/>
            </a:r>
            <a:br>
              <a:rPr lang="en-US" sz="1800" dirty="0">
                <a:solidFill>
                  <a:schemeClr val="bg1"/>
                </a:solidFill>
                <a:latin typeface="Georgia" panose="02040502050405020303" pitchFamily="18" charset="0"/>
              </a:rPr>
            </a:br>
            <a:r>
              <a:rPr lang="en-US" sz="1800" dirty="0">
                <a:solidFill>
                  <a:schemeClr val="bg1"/>
                </a:solidFill>
                <a:latin typeface="Georgia" panose="02040502050405020303" pitchFamily="18" charset="0"/>
              </a:rPr>
              <a:t>MLS# </a:t>
            </a:r>
            <a:r>
              <a:rPr lang="en-US" sz="1800" dirty="0" smtClean="0">
                <a:solidFill>
                  <a:schemeClr val="bg1"/>
                </a:solidFill>
                <a:latin typeface="Georgia" panose="02040502050405020303" pitchFamily="18" charset="0"/>
              </a:rPr>
              <a:t>1420249 ~ </a:t>
            </a:r>
            <a:r>
              <a:rPr lang="en-US" sz="1800" dirty="0" smtClean="0">
                <a:solidFill>
                  <a:schemeClr val="bg1"/>
                </a:solidFill>
                <a:latin typeface="Georgia" panose="02040502050405020303" pitchFamily="18" charset="0"/>
              </a:rPr>
              <a:t>$450,000</a:t>
            </a:r>
            <a:endParaRPr lang="en-US" sz="1800" dirty="0">
              <a:solidFill>
                <a:schemeClr val="bg1"/>
              </a:solidFill>
              <a:latin typeface="Georgia" panose="02040502050405020303" pitchFamily="18" charset="0"/>
            </a:endParaRPr>
          </a:p>
        </p:txBody>
      </p:sp>
      <p:sp>
        <p:nvSpPr>
          <p:cNvPr id="3" name="Subtitle 2"/>
          <p:cNvSpPr>
            <a:spLocks noGrp="1"/>
          </p:cNvSpPr>
          <p:nvPr>
            <p:ph type="subTitle" idx="1"/>
          </p:nvPr>
        </p:nvSpPr>
        <p:spPr>
          <a:xfrm>
            <a:off x="5323235" y="3191699"/>
            <a:ext cx="3820766" cy="2675701"/>
          </a:xfrm>
        </p:spPr>
        <p:txBody>
          <a:bodyPr anchor="ctr">
            <a:noAutofit/>
          </a:bodyPr>
          <a:lstStyle/>
          <a:p>
            <a:r>
              <a:rPr lang="en-US" sz="1050" dirty="0">
                <a:solidFill>
                  <a:schemeClr val="bg1"/>
                </a:solidFill>
                <a:latin typeface="Georgia" panose="02040502050405020303" pitchFamily="18" charset="0"/>
              </a:rPr>
              <a:t>Large two story brick home in Wespanee Plantation. Large Formal Living Room, Family room with fire place. Formal dining room and eat-in Kitchen with tile floors and custom made cabinets. All hardwood throughout the house except the frog. Upstairs has Large Master Bedroom with office or Sitting Room and bathroom with Jacuzzi Tub and Separate Shower, Walk in Closets. Two other large Bedrooms and a full bathroom upstairs. There is extra bedroom over the garage perfect for teenager. The garage was converted to Game Room. The house was Renovated in 1999 by previous owner. Wespanee Plantation is a great neighborhood, close to downtown Charleston, St. Francis Hospital, Airport, I-26 and Beaches. If you are looking for a large spacious home in a Convenient location with a great price this is it. Thank you for showing.</a:t>
            </a:r>
            <a:endParaRPr lang="en-US" sz="1050" dirty="0">
              <a:solidFill>
                <a:schemeClr val="bg1"/>
              </a:solidFill>
              <a:latin typeface="Georgia" panose="02040502050405020303" pitchFamily="18" charset="0"/>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942587" y="5638801"/>
            <a:ext cx="1537826" cy="1153369"/>
          </a:xfrm>
          <a:prstGeom prst="rect">
            <a:avLst/>
          </a:prstGeom>
          <a:ln>
            <a:solidFill>
              <a:schemeClr val="bg1"/>
            </a:solidFill>
          </a:ln>
        </p:spPr>
      </p:pic>
      <p:pic>
        <p:nvPicPr>
          <p:cNvPr id="5" name="Picture 4"/>
          <p:cNvPicPr>
            <a:picLocks noChangeAspect="1"/>
          </p:cNvPicPr>
          <p:nvPr/>
        </p:nvPicPr>
        <p:blipFill rotWithShape="1">
          <a:blip r:embed="rId3">
            <a:extLst>
              <a:ext uri="{28A0092B-C50C-407E-A947-70E740481C1C}">
                <a14:useLocalDpi xmlns:a14="http://schemas.microsoft.com/office/drawing/2010/main" val="0"/>
              </a:ext>
            </a:extLst>
          </a:blip>
          <a:srcRect l="1311" t="2482" r="705" b="18693"/>
          <a:stretch/>
        </p:blipFill>
        <p:spPr>
          <a:xfrm>
            <a:off x="3785407" y="59667"/>
            <a:ext cx="5282393" cy="3064533"/>
          </a:xfrm>
          <a:prstGeom prst="rect">
            <a:avLst/>
          </a:prstGeom>
          <a:ln>
            <a:solidFill>
              <a:schemeClr val="bg1"/>
            </a:solidFill>
          </a:ln>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785407" y="3193488"/>
            <a:ext cx="1537825" cy="1153368"/>
          </a:xfrm>
          <a:prstGeom prst="rect">
            <a:avLst/>
          </a:prstGeom>
          <a:ln>
            <a:solidFill>
              <a:schemeClr val="bg1"/>
            </a:solidFill>
          </a:ln>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8337" y="4414714"/>
            <a:ext cx="1540685" cy="1155513"/>
          </a:xfrm>
          <a:prstGeom prst="rect">
            <a:avLst/>
          </a:prstGeom>
          <a:ln>
            <a:solidFill>
              <a:schemeClr val="bg1"/>
            </a:solidFill>
          </a:ln>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99767" y="5638801"/>
            <a:ext cx="1537826" cy="1153369"/>
          </a:xfrm>
          <a:prstGeom prst="rect">
            <a:avLst/>
          </a:prstGeom>
          <a:ln>
            <a:solidFill>
              <a:schemeClr val="bg1"/>
            </a:solidFill>
          </a:ln>
        </p:spPr>
      </p:pic>
      <p:pic>
        <p:nvPicPr>
          <p:cNvPr id="9" name="Picture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941929" y="4416946"/>
            <a:ext cx="1539142" cy="1154356"/>
          </a:xfrm>
          <a:prstGeom prst="rect">
            <a:avLst/>
          </a:prstGeom>
          <a:ln>
            <a:solidFill>
              <a:schemeClr val="bg1"/>
            </a:solidFill>
          </a:ln>
        </p:spPr>
      </p:pic>
      <p:pic>
        <p:nvPicPr>
          <p:cNvPr id="10" name="Picture 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939667" y="3191699"/>
            <a:ext cx="1543665" cy="1157748"/>
          </a:xfrm>
          <a:prstGeom prst="rect">
            <a:avLst/>
          </a:prstGeom>
          <a:ln>
            <a:solidFill>
              <a:schemeClr val="bg1"/>
            </a:solidFill>
          </a:ln>
        </p:spPr>
      </p:pic>
      <p:pic>
        <p:nvPicPr>
          <p:cNvPr id="11" name="Picture 10"/>
          <p:cNvPicPr>
            <a:picLocks noChangeAspect="1"/>
          </p:cNvPicPr>
          <p:nvPr/>
        </p:nvPicPr>
        <p:blipFill>
          <a:blip r:embed="rId9" cstate="print">
            <a:extLst>
              <a:ext uri="{BEBA8EAE-BF5A-486C-A8C5-ECC9F3942E4B}">
                <a14:imgProps xmlns:a14="http://schemas.microsoft.com/office/drawing/2010/main">
                  <a14:imgLayer r:embed="rId10">
                    <a14:imgEffect>
                      <a14:brightnessContrast bright="20000" contrast="-40000"/>
                    </a14:imgEffect>
                  </a14:imgLayer>
                </a14:imgProps>
              </a:ext>
              <a:ext uri="{28A0092B-C50C-407E-A947-70E740481C1C}">
                <a14:useLocalDpi xmlns:a14="http://schemas.microsoft.com/office/drawing/2010/main" val="0"/>
              </a:ext>
            </a:extLst>
          </a:blip>
          <a:stretch>
            <a:fillRect/>
          </a:stretch>
        </p:blipFill>
        <p:spPr>
          <a:xfrm>
            <a:off x="3785407" y="4416144"/>
            <a:ext cx="1537825" cy="1153368"/>
          </a:xfrm>
          <a:prstGeom prst="rect">
            <a:avLst/>
          </a:prstGeom>
          <a:ln>
            <a:solidFill>
              <a:schemeClr val="bg1"/>
            </a:solidFill>
          </a:ln>
        </p:spPr>
      </p:pic>
      <p:pic>
        <p:nvPicPr>
          <p:cNvPr id="12" name="Picture 11"/>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3785406" y="5638800"/>
            <a:ext cx="1537828" cy="1153371"/>
          </a:xfrm>
          <a:prstGeom prst="rect">
            <a:avLst/>
          </a:prstGeom>
          <a:ln>
            <a:solidFill>
              <a:schemeClr val="bg1"/>
            </a:solidFill>
          </a:ln>
        </p:spPr>
      </p:pic>
      <p:pic>
        <p:nvPicPr>
          <p:cNvPr id="13" name="Picture 12"/>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99767" y="3192773"/>
            <a:ext cx="1537825" cy="1153368"/>
          </a:xfrm>
          <a:prstGeom prst="rect">
            <a:avLst/>
          </a:prstGeom>
          <a:ln>
            <a:solidFill>
              <a:schemeClr val="bg1"/>
            </a:solidFill>
          </a:ln>
        </p:spPr>
      </p:pic>
      <p:pic>
        <p:nvPicPr>
          <p:cNvPr id="15" name="Picture 14"/>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8568436" y="5943600"/>
            <a:ext cx="575564" cy="838200"/>
          </a:xfrm>
          <a:prstGeom prst="rect">
            <a:avLst/>
          </a:prstGeom>
        </p:spPr>
      </p:pic>
      <p:sp>
        <p:nvSpPr>
          <p:cNvPr id="16" name="Rectangle 15"/>
          <p:cNvSpPr/>
          <p:nvPr/>
        </p:nvSpPr>
        <p:spPr>
          <a:xfrm>
            <a:off x="6594819" y="6008757"/>
            <a:ext cx="1944763" cy="707886"/>
          </a:xfrm>
          <a:prstGeom prst="rect">
            <a:avLst/>
          </a:prstGeom>
        </p:spPr>
        <p:txBody>
          <a:bodyPr wrap="none">
            <a:spAutoFit/>
          </a:bodyPr>
          <a:lstStyle/>
          <a:p>
            <a:pPr algn="r"/>
            <a:r>
              <a:rPr lang="en-US" sz="1600" dirty="0" smtClean="0">
                <a:solidFill>
                  <a:schemeClr val="bg1"/>
                </a:solidFill>
                <a:latin typeface="Georgia" panose="02040502050405020303" pitchFamily="18" charset="0"/>
              </a:rPr>
              <a:t>Cathy Rosenblum</a:t>
            </a:r>
          </a:p>
          <a:p>
            <a:pPr algn="r"/>
            <a:r>
              <a:rPr lang="en-US" sz="1200" dirty="0" smtClean="0">
                <a:solidFill>
                  <a:schemeClr val="bg1"/>
                </a:solidFill>
                <a:latin typeface="Georgia" panose="02040502050405020303" pitchFamily="18" charset="0"/>
              </a:rPr>
              <a:t>843-817-7869</a:t>
            </a:r>
          </a:p>
          <a:p>
            <a:pPr algn="r"/>
            <a:r>
              <a:rPr lang="en-US" sz="1200" dirty="0">
                <a:solidFill>
                  <a:schemeClr val="bg1"/>
                </a:solidFill>
                <a:latin typeface="Georgia" panose="02040502050405020303" pitchFamily="18" charset="0"/>
              </a:rPr>
              <a:t>crosenblum@comcast.net</a:t>
            </a:r>
          </a:p>
        </p:txBody>
      </p:sp>
      <p:grpSp>
        <p:nvGrpSpPr>
          <p:cNvPr id="20" name="Group 19"/>
          <p:cNvGrpSpPr/>
          <p:nvPr/>
        </p:nvGrpSpPr>
        <p:grpSpPr>
          <a:xfrm>
            <a:off x="5455642" y="6111417"/>
            <a:ext cx="1097558" cy="502566"/>
            <a:chOff x="5455642" y="6187617"/>
            <a:chExt cx="1097558" cy="502566"/>
          </a:xfrm>
        </p:grpSpPr>
        <p:sp>
          <p:nvSpPr>
            <p:cNvPr id="18" name="Rounded Rectangle 17"/>
            <p:cNvSpPr/>
            <p:nvPr/>
          </p:nvSpPr>
          <p:spPr>
            <a:xfrm>
              <a:off x="5493742" y="6324600"/>
              <a:ext cx="1021358" cy="22860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ounded Rectangle 36"/>
            <p:cNvSpPr/>
            <p:nvPr/>
          </p:nvSpPr>
          <p:spPr>
            <a:xfrm>
              <a:off x="5775821" y="6234466"/>
              <a:ext cx="457200" cy="408869"/>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Picture 16"/>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5455642" y="6187617"/>
              <a:ext cx="1097558" cy="502566"/>
            </a:xfrm>
            <a:prstGeom prst="rect">
              <a:avLst/>
            </a:prstGeom>
          </p:spPr>
        </p:pic>
      </p:grpSp>
    </p:spTree>
    <p:extLst>
      <p:ext uri="{BB962C8B-B14F-4D97-AF65-F5344CB8AC3E}">
        <p14:creationId xmlns:p14="http://schemas.microsoft.com/office/powerpoint/2010/main" val="18298168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TotalTime>
  <Words>161</Words>
  <Application>Microsoft Office PowerPoint</Application>
  <PresentationFormat>On-screen Show (4:3)</PresentationFormat>
  <Paragraphs>5</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Open House Wednesday August 20th ~ 2-4  22 Old English Dr  Wespanee Plantation Charleston, SC 29407  MLS# 1420249 ~ $450,000</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6</cp:revision>
  <dcterms:created xsi:type="dcterms:W3CDTF">2006-08-16T00:00:00Z</dcterms:created>
  <dcterms:modified xsi:type="dcterms:W3CDTF">2014-08-17T13:06:27Z</dcterms:modified>
</cp:coreProperties>
</file>