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5/16/2025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5/16/2025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5/16/2025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5/16/2025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3/" TargetMode="External"/><Relationship Id="rId7" Type="http://schemas.openxmlformats.org/officeDocument/2006/relationships/image" Target="../media/image6.jpeg"/><Relationship Id="rId12"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png"/><Relationship Id="rId5" Type="http://schemas.openxmlformats.org/officeDocument/2006/relationships/image" Target="../media/image4.jpeg"/><Relationship Id="rId10" Type="http://schemas.openxmlformats.org/officeDocument/2006/relationships/hyperlink" Target="mailto:jcvance29483@gmail.com" TargetMode="External"/><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70" b="14070"/>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22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24026733 | $953,900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2653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1"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1"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3"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80"/>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80"/>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jcvance29483@gmail.com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137</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22 Iron Forge Alley  Charleston, SC 29403 | MLS# 24026733 | $953,900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24</cp:revision>
  <dcterms:created xsi:type="dcterms:W3CDTF">2015-07-01T15:18:43Z</dcterms:created>
  <dcterms:modified xsi:type="dcterms:W3CDTF">2025-05-16T19:46:08Z</dcterms:modified>
</cp:coreProperties>
</file>