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407C3D"/>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6/9/2025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6/9/2025</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6/9/2025</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charlestonvirtualhomes.com/24026733/" TargetMode="External"/><Relationship Id="rId7" Type="http://schemas.openxmlformats.org/officeDocument/2006/relationships/image" Target="../media/image6.jpeg"/><Relationship Id="rId12"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png"/><Relationship Id="rId5" Type="http://schemas.openxmlformats.org/officeDocument/2006/relationships/image" Target="../media/image4.jpeg"/><Relationship Id="rId10" Type="http://schemas.openxmlformats.org/officeDocument/2006/relationships/hyperlink" Target="mailto:jcvance29483@gmail.com" TargetMode="External"/><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t="14070" b="14070"/>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22 Iron Forge Alley</a:t>
            </a:r>
            <a:b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SC 29403 | MLS# 24026733 | $938,900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96647" y="3753504"/>
            <a:ext cx="883551" cy="883551"/>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Realty Pros, LLC | PO Box 2653 | Summerville, SC 29484</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1850" y="4764711"/>
            <a:ext cx="1302171" cy="868548"/>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34508" y="4764711"/>
            <a:ext cx="1302171" cy="868548"/>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07166" y="4765277"/>
            <a:ext cx="1300473" cy="867415"/>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78126" y="4764645"/>
            <a:ext cx="1302368" cy="868680"/>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0983" y="4764645"/>
            <a:ext cx="1302368" cy="868680"/>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What once was an actual iron forge in the 1700's, is now this stunning new development of 12 well appointed luxury homes! This development offers 12 unique 2-3 bedroom floor plans all with upgraded appliances, 42'' cabinets, granite/quarts countertops, recess LED lighting throughout, accent light fixtures, solid core doors, residential sprinkler systems, balcony off of the family room, luxury vinyl flooring, and tile throughout! This particular unit has 3 bedrooms and 3.5 bathrooms. Take advantage of the opportunity to own a piece of history on Iron Forge Alley in the heart of charming Downtown Charleston!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Live And Work Here</a:t>
            </a:r>
          </a:p>
        </p:txBody>
      </p:sp>
      <p:sp>
        <p:nvSpPr>
          <p:cNvPr id="9" name="Rectangle 8">
            <a:extLst>
              <a:ext uri="{FF2B5EF4-FFF2-40B4-BE49-F238E27FC236}">
                <a16:creationId xmlns:a16="http://schemas.microsoft.com/office/drawing/2014/main" id="{80A6A87F-5790-2610-B18E-B3CC2F675E9C}"/>
              </a:ext>
            </a:extLst>
          </p:cNvPr>
          <p:cNvSpPr/>
          <p:nvPr/>
        </p:nvSpPr>
        <p:spPr>
          <a:xfrm>
            <a:off x="1828800" y="8217324"/>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jcvance29483@gmail.com</a:t>
            </a:r>
            <a:endPar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Agent Photo">
            <a:extLst>
              <a:ext uri="{FF2B5EF4-FFF2-40B4-BE49-F238E27FC236}">
                <a16:creationId xmlns:a16="http://schemas.microsoft.com/office/drawing/2014/main" id="{F474266A-F9E7-58AC-6372-4946AC14958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8600" y="8144198"/>
            <a:ext cx="1006580" cy="7925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gent Logo">
            <a:extLst>
              <a:ext uri="{FF2B5EF4-FFF2-40B4-BE49-F238E27FC236}">
                <a16:creationId xmlns:a16="http://schemas.microsoft.com/office/drawing/2014/main" id="{C97E1AE8-D5FF-4087-495B-F836CC9BCAA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257823" y="8142725"/>
            <a:ext cx="795528" cy="79552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F31B0D-6800-D0C5-041E-930B859C4C5D}"/>
              </a:ext>
            </a:extLst>
          </p:cNvPr>
          <p:cNvSpPr/>
          <p:nvPr/>
        </p:nvSpPr>
        <p:spPr>
          <a:xfrm>
            <a:off x="6058223" y="3551196"/>
            <a:ext cx="960398" cy="215444"/>
          </a:xfrm>
          <a:prstGeom prst="rect">
            <a:avLst/>
          </a:prstGeom>
        </p:spPr>
        <p:txBody>
          <a:bodyPr wrap="square">
            <a:spAutoFit/>
          </a:bodyPr>
          <a:lstStyle/>
          <a:p>
            <a:pPr algn="ctr"/>
            <a:r>
              <a:rPr lang="it-IT" sz="8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VIRTUAL TOUR</a:t>
            </a:r>
            <a:endParaRPr lang="it-IT" sz="6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137</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22 Iron Forge Alley  Charleston, SC 29403 | MLS# 24026733 | $938,900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25</cp:revision>
  <dcterms:created xsi:type="dcterms:W3CDTF">2015-07-01T15:18:43Z</dcterms:created>
  <dcterms:modified xsi:type="dcterms:W3CDTF">2025-06-09T13:49:29Z</dcterms:modified>
</cp:coreProperties>
</file>