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9D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225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0" t="13721" r="1360" b="343"/>
          <a:stretch/>
        </p:blipFill>
        <p:spPr>
          <a:xfrm>
            <a:off x="253999" y="257175"/>
            <a:ext cx="7264401" cy="47720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587" y="3962400"/>
            <a:ext cx="7261224" cy="1066800"/>
          </a:xfrm>
          <a:gradFill>
            <a:gsLst>
              <a:gs pos="0">
                <a:srgbClr val="479D2F">
                  <a:alpha val="0"/>
                </a:srgb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anchor="b">
            <a:normAutofit/>
          </a:bodyPr>
          <a:lstStyle/>
          <a:p>
            <a:r>
              <a:rPr lang="en-US" sz="24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Large one acre lot on </a:t>
            </a:r>
            <a:r>
              <a:rPr lang="en-US" sz="2400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deepwater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with private dock.</a:t>
            </a:r>
            <a:endParaRPr lang="en-US" sz="24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13" b="16522"/>
          <a:stretch/>
        </p:blipFill>
        <p:spPr>
          <a:xfrm>
            <a:off x="253999" y="5086781"/>
            <a:ext cx="2571750" cy="76200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788532" y="5029200"/>
            <a:ext cx="3726693" cy="877163"/>
          </a:xfrm>
          <a:prstGeom prst="rect">
            <a:avLst/>
          </a:prstGeom>
        </p:spPr>
        <p:txBody>
          <a:bodyPr wrap="square" lIns="0" rIns="0" anchor="ctr">
            <a:spAutoFit/>
          </a:bodyPr>
          <a:lstStyle/>
          <a:p>
            <a:pPr algn="r"/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Holly Covington</a:t>
            </a:r>
          </a:p>
          <a:p>
            <a:pPr algn="r"/>
            <a:r>
              <a:rPr lang="en-US" sz="11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- </a:t>
            </a:r>
            <a:r>
              <a:rPr lang="en-US" sz="11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843-971-1312</a:t>
            </a:r>
            <a:br>
              <a:rPr lang="en-US" sz="11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1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Mobile </a:t>
            </a:r>
            <a:r>
              <a:rPr lang="en-US" sz="11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- 843-442-4560</a:t>
            </a:r>
          </a:p>
          <a:p>
            <a:pPr algn="r"/>
            <a:r>
              <a:rPr lang="en-US" sz="11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hcovington@thebeachcompany.com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8" y="114300"/>
            <a:ext cx="1879600" cy="1409700"/>
          </a:xfrm>
          <a:prstGeom prst="rect">
            <a:avLst/>
          </a:prstGeom>
          <a:ln w="28575" cap="sq">
            <a:solidFill>
              <a:srgbClr val="479D2F"/>
            </a:solidFill>
            <a:miter lim="800000"/>
          </a:ln>
          <a:effectLst/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5132" y="114300"/>
            <a:ext cx="1879600" cy="1409700"/>
          </a:xfrm>
          <a:prstGeom prst="rect">
            <a:avLst/>
          </a:prstGeom>
          <a:ln w="28575" cap="sq">
            <a:solidFill>
              <a:srgbClr val="479D2F"/>
            </a:solidFill>
            <a:miter lim="800000"/>
          </a:ln>
          <a:effectLst/>
        </p:spPr>
      </p:pic>
      <p:sp>
        <p:nvSpPr>
          <p:cNvPr id="6" name="Rectangle 5"/>
          <p:cNvSpPr/>
          <p:nvPr/>
        </p:nvSpPr>
        <p:spPr>
          <a:xfrm>
            <a:off x="2019300" y="218986"/>
            <a:ext cx="37338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2301 Waterway Boulevard</a:t>
            </a:r>
            <a:r>
              <a:rPr lang="en-US" sz="36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Isle of Palms,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SC 29451</a:t>
            </a:r>
            <a:br>
              <a:rPr lang="en-US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1406814 ~ $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2,200,000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477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18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Large one acre lot on deepwater with private dock.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705 Palm Blvd Isle of Palms, SC ~ MLS# 1405538 ~ $3,600,000</dc:title>
  <dc:creator>CVH360</dc:creator>
  <cp:lastModifiedBy>atp1313@gmail.com</cp:lastModifiedBy>
  <cp:revision>3</cp:revision>
  <dcterms:created xsi:type="dcterms:W3CDTF">2006-08-16T00:00:00Z</dcterms:created>
  <dcterms:modified xsi:type="dcterms:W3CDTF">2014-12-18T15:14:23Z</dcterms:modified>
</cp:coreProperties>
</file>