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0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5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0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2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3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6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2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3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1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4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4CE8-938B-4D78-A0A8-EE51A12BB5C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7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4CE8-938B-4D78-A0A8-EE51A12BB5C6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7268-692B-4C65-A9C2-9D6F1391D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gif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5000" r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9412288"/>
            <a:ext cx="777239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ll MT" panose="02020503060305020303" pitchFamily="18" charset="0"/>
              </a:rPr>
              <a:t>       AgentOwned Charleston Group </a:t>
            </a:r>
            <a:r>
              <a:rPr kumimoji="0" lang="en-US" altLang="en-US" sz="1200" b="0" i="0" u="none" strike="noStrike" cap="none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•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ll MT" panose="02020503060305020303" pitchFamily="18" charset="0"/>
              </a:rPr>
              <a:t> 902 Savannah Hwy. </a:t>
            </a:r>
            <a:r>
              <a:rPr kumimoji="0" lang="en-US" altLang="en-US" sz="1200" b="0" i="0" u="none" strike="noStrike" cap="none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•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Bell MT" panose="02020503060305020303" pitchFamily="18" charset="0"/>
              </a:rPr>
              <a:t> Charleston, SC  29407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  Real Estate </a:t>
            </a:r>
            <a:r>
              <a:rPr kumimoji="0" lang="en-US" altLang="en-US" sz="1000" b="0" i="0" u="none" strike="noStrike" cap="none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•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Mortgage </a:t>
            </a:r>
            <a:r>
              <a:rPr kumimoji="0" lang="en-US" altLang="en-US" sz="1000" b="0" i="0" u="none" strike="noStrike" cap="none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•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Insurance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3292" y="8360393"/>
            <a:ext cx="5591460" cy="9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2C2A3"/>
                </a:solidFill>
              </a14:hiddenFill>
            </a:ext>
            <a:ext uri="{91240B29-F687-4F45-9708-019B960494DF}">
              <a14:hiddenLine xmlns:a14="http://schemas.microsoft.com/office/drawing/2010/main" w="317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David Andrews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(843) 452-0113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charlestonda@gmail.com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8779" y="9529162"/>
            <a:ext cx="876300" cy="40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 descr="equal housing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9529162"/>
            <a:ext cx="391623" cy="40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93" y="168274"/>
            <a:ext cx="5591459" cy="3146425"/>
          </a:xfrm>
          <a:prstGeom prst="rect">
            <a:avLst/>
          </a:prstGeom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83291" y="4324351"/>
            <a:ext cx="5591461" cy="388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BEAUTIFUL MARSHFRONT HOME in IMMACULATE move-in condition has so many UPGRADES!!! Views are amazing and on a high tide you may see kayaks floating by. 1 YEAR OLD ROOF! PLANTATION SHUTTERS on most windows! UPDATED KITCHEN has GRANITE countertops &amp; STAINLESS appliances-love the GAS RANGE!!! This 4 Bedroom home has loads of closets as well as attic storage. HARDWOODS IN ALL OF DOWNSTAIRS look as if they're brand new. Downstairs Owners Suite includes walk-in closet, double sink vanity, separate shower &amp; whirlpool tub!!! Upstairs are 3 more bedrooms and a super large family room. Great Room downstairs has a gas fireplace and is open to the kitchen and breakfast dining area. HUGE DECK is on a sturdy concrete foundation &amp; has wonderful built-in seating. Fenced backyard, Crown Molding, Wainscoting in Dining Room, Remote-controlled shutter over tall foyer window, Flush-mounted speakers in some rooms, Concrete Patio and walkway, range/built-in microwave vent goes outside rather than back into kitchen, </a:t>
            </a:r>
            <a:r>
              <a:rPr lang="en-US" altLang="en-US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Etc..too</a:t>
            </a: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much to list. You really must see this home in person to fully appreciate what it has to offer!!!</a:t>
            </a:r>
            <a:endParaRPr kumimoji="0" lang="en-US" altLang="en-US" sz="12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83292" y="3357372"/>
            <a:ext cx="5591460" cy="107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2304 Marsh Lake Court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Asheford</a:t>
            </a:r>
            <a:r>
              <a:rPr lang="en-US" alt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Place at Canterbury Woods ~ Charleston, SC 29414</a:t>
            </a:r>
            <a:br>
              <a:rPr lang="en-US" alt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US" alt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MLS# 17013372 ~ $355,000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4719" y="6023444"/>
            <a:ext cx="1600199" cy="900463"/>
          </a:xfrm>
          <a:prstGeom prst="rect">
            <a:avLst/>
          </a:prstGeom>
          <a:noFill/>
          <a:ln w="12700" cmpd="dbl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4719" y="8365513"/>
            <a:ext cx="1600199" cy="900464"/>
          </a:xfrm>
          <a:prstGeom prst="rect">
            <a:avLst/>
          </a:prstGeom>
          <a:noFill/>
          <a:ln w="12700" cmpd="dbl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4719" y="7194477"/>
            <a:ext cx="1600199" cy="900464"/>
          </a:xfrm>
          <a:prstGeom prst="rect">
            <a:avLst/>
          </a:prstGeom>
          <a:noFill/>
          <a:ln w="12700" cmpd="dbl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4719" y="4852410"/>
            <a:ext cx="1600199" cy="900464"/>
          </a:xfrm>
          <a:prstGeom prst="rect">
            <a:avLst/>
          </a:prstGeom>
          <a:noFill/>
          <a:ln w="12700" cmpd="dbl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4719" y="1339308"/>
            <a:ext cx="1600199" cy="900464"/>
          </a:xfrm>
          <a:prstGeom prst="rect">
            <a:avLst/>
          </a:prstGeom>
          <a:noFill/>
          <a:ln w="12700" cmpd="dbl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4719" y="2510342"/>
            <a:ext cx="1600199" cy="900464"/>
          </a:xfrm>
          <a:prstGeom prst="rect">
            <a:avLst/>
          </a:prstGeom>
          <a:noFill/>
          <a:ln w="12700" cmpd="dbl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4719" y="3681376"/>
            <a:ext cx="1600199" cy="900464"/>
          </a:xfrm>
          <a:prstGeom prst="rect">
            <a:avLst/>
          </a:prstGeom>
          <a:noFill/>
          <a:ln w="12700" cmpd="dbl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4720" y="168275"/>
            <a:ext cx="1600199" cy="900463"/>
          </a:xfrm>
          <a:prstGeom prst="rect">
            <a:avLst/>
          </a:prstGeom>
          <a:noFill/>
          <a:ln w="12700" cmpd="dbl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58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243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Bell MT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7</cp:revision>
  <dcterms:created xsi:type="dcterms:W3CDTF">2017-02-16T14:41:52Z</dcterms:created>
  <dcterms:modified xsi:type="dcterms:W3CDTF">2017-05-16T14:55:39Z</dcterms:modified>
</cp:coreProperties>
</file>