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4990803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09599"/>
          </a:xfrm>
          <a:noFill/>
          <a:effectLst/>
        </p:spPr>
        <p:txBody>
          <a:bodyPr anchor="ctr">
            <a:no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Lake Retreat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975140"/>
            <a:ext cx="822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2304 Cypress Pointe #B304</a:t>
            </a:r>
          </a:p>
          <a:p>
            <a:r>
              <a:rPr lang="nn-NO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Manning, SC 29102</a:t>
            </a:r>
          </a:p>
          <a:p>
            <a:r>
              <a:rPr lang="nn-NO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MLS# 161612 | $198,000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90848"/>
            <a:ext cx="8229599" cy="2147856"/>
          </a:xfrm>
        </p:spPr>
        <p:txBody>
          <a:bodyPr numCol="1"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Stunning Waterfront Condo on Tranquil Lake Marion. Nestled in the heart of the scenic Lake Marion community, this exquisite waterfront condo offers a rare opportunity to embrace the serene lakefront lifestyle you've always dreamed of. With breathtaking views of the shimmering Lake Marion, this property is a haven of relaxation and natural beauty. This gated condo complex host 2 day docks, fish cleaning station, pool, clubhouse, tennis courts and breath taking views.  Lake Marion is a beautiful and diverse natural resource, offering a wide range of recreational opportunities and a picturesque setting for those who enjoy outdoor activities and lakeside living. Marina available with waiting list. HOA covers Water, Sewer, TV &amp; internet along with grounds maintenance and building insurance.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7138749"/>
            <a:ext cx="182880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7138749"/>
            <a:ext cx="1828799" cy="1371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BFF3C-A2F4-2D03-C15B-1A2F26D76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38749"/>
            <a:ext cx="1828800" cy="1371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8CCFEF-9CF9-B7BF-51BD-6179A99B3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7138704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178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Fave Script Bold Pro</vt:lpstr>
      <vt:lpstr>Office Theme</vt:lpstr>
      <vt:lpstr>Lake Retreat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105</cp:revision>
  <dcterms:created xsi:type="dcterms:W3CDTF">2006-08-16T00:00:00Z</dcterms:created>
  <dcterms:modified xsi:type="dcterms:W3CDTF">2023-12-18T21:48:58Z</dcterms:modified>
</cp:coreProperties>
</file>