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E814CE8-938B-4D78-A0A8-EE51A12BB5C6}"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32820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E814CE8-938B-4D78-A0A8-EE51A12BB5C6}"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288875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E814CE8-938B-4D78-A0A8-EE51A12BB5C6}"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39210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E814CE8-938B-4D78-A0A8-EE51A12BB5C6}"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11162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14CE8-938B-4D78-A0A8-EE51A12BB5C6}"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241233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9E814CE8-938B-4D78-A0A8-EE51A12BB5C6}"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94736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9E814CE8-938B-4D78-A0A8-EE51A12BB5C6}"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37282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E814CE8-938B-4D78-A0A8-EE51A12BB5C6}"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04723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4CE8-938B-4D78-A0A8-EE51A12BB5C6}"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67921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9E814CE8-938B-4D78-A0A8-EE51A12BB5C6}"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2906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9E814CE8-938B-4D78-A0A8-EE51A12BB5C6}"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71757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9E814CE8-938B-4D78-A0A8-EE51A12BB5C6}" type="datetimeFigureOut">
              <a:rPr lang="en-US" smtClean="0"/>
              <a:t>2/16/2017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E78B7268-692B-4C65-A9C2-9D6F1391D8AC}" type="slidenum">
              <a:rPr lang="en-US" smtClean="0"/>
              <a:t>‹#›</a:t>
            </a:fld>
            <a:endParaRPr lang="en-US"/>
          </a:p>
        </p:txBody>
      </p:sp>
    </p:spTree>
    <p:extLst>
      <p:ext uri="{BB962C8B-B14F-4D97-AF65-F5344CB8AC3E}">
        <p14:creationId xmlns:p14="http://schemas.microsoft.com/office/powerpoint/2010/main" val="38591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gi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Cutout trans="10000" numberOfShades="6"/>
                    </a14:imgEffect>
                    <a14:imgEffect>
                      <a14:brightnessContrast bright="-10000"/>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9412288"/>
            <a:ext cx="7772399"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Bell MT" panose="02020503060305020303" pitchFamily="18" charset="0"/>
              </a:rPr>
              <a:t>       AgentOwned Charleston Group </a:t>
            </a:r>
            <a:r>
              <a:rPr kumimoji="0" lang="en-US" altLang="en-US" sz="1200" b="0" i="0" u="none" strike="noStrike" cap="none" normalizeH="0" baseline="0" noProof="1">
                <a:ln>
                  <a:noFill/>
                </a:ln>
                <a:solidFill>
                  <a:schemeClr val="bg1"/>
                </a:solidFill>
                <a:effectLst/>
                <a:latin typeface="Times New Roman" panose="02020603050405020304" pitchFamily="18" charset="0"/>
              </a:rPr>
              <a:t>•</a:t>
            </a:r>
            <a:r>
              <a:rPr kumimoji="0" lang="en-US" altLang="en-US" sz="1200" b="0" i="0" u="none" strike="noStrike" cap="none" normalizeH="0" baseline="0" dirty="0">
                <a:ln>
                  <a:noFill/>
                </a:ln>
                <a:solidFill>
                  <a:schemeClr val="bg1"/>
                </a:solidFill>
                <a:effectLst/>
                <a:latin typeface="Bell MT" panose="02020503060305020303" pitchFamily="18" charset="0"/>
              </a:rPr>
              <a:t> 902 Savannah Hwy. </a:t>
            </a:r>
            <a:r>
              <a:rPr kumimoji="0" lang="en-US" altLang="en-US" sz="1200" b="0" i="0" u="none" strike="noStrike" cap="none" normalizeH="0" baseline="0" noProof="1">
                <a:ln>
                  <a:noFill/>
                </a:ln>
                <a:solidFill>
                  <a:schemeClr val="bg1"/>
                </a:solidFill>
                <a:effectLst/>
                <a:latin typeface="Times New Roman" panose="02020603050405020304" pitchFamily="18" charset="0"/>
              </a:rPr>
              <a:t>•</a:t>
            </a:r>
            <a:r>
              <a:rPr kumimoji="0" lang="en-US" altLang="en-US" sz="1200" b="0" i="0" u="none" strike="noStrike" cap="none" normalizeH="0" baseline="0" dirty="0">
                <a:ln>
                  <a:noFill/>
                </a:ln>
                <a:solidFill>
                  <a:schemeClr val="bg1"/>
                </a:solidFill>
                <a:effectLst/>
                <a:latin typeface="Bell MT" panose="02020503060305020303" pitchFamily="18" charset="0"/>
              </a:rPr>
              <a:t> Charleston, SC  29407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 b="0" i="0" u="none" strike="noStrike" cap="none" normalizeH="0" baseline="0" dirty="0">
              <a:ln>
                <a:noFill/>
              </a:ln>
              <a:solidFill>
                <a:schemeClr val="bg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Times New Roman" panose="02020603050405020304" pitchFamily="18" charset="0"/>
              </a:rPr>
              <a:t>   Real Estate </a:t>
            </a:r>
            <a:r>
              <a:rPr kumimoji="0" lang="en-US" altLang="en-US" sz="1000" b="0" i="0" u="none" strike="noStrike" cap="none" normalizeH="0" baseline="0" noProof="1">
                <a:ln>
                  <a:noFill/>
                </a:ln>
                <a:solidFill>
                  <a:schemeClr val="bg1"/>
                </a:solidFill>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latin typeface="Times New Roman" panose="02020603050405020304" pitchFamily="18" charset="0"/>
              </a:rPr>
              <a:t> Mortgage </a:t>
            </a:r>
            <a:r>
              <a:rPr kumimoji="0" lang="en-US" altLang="en-US" sz="1000" b="0" i="0" u="none" strike="noStrike" cap="none" normalizeH="0" baseline="0" noProof="1">
                <a:ln>
                  <a:noFill/>
                </a:ln>
                <a:solidFill>
                  <a:schemeClr val="bg1"/>
                </a:solidFill>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latin typeface="Times New Roman" panose="02020603050405020304" pitchFamily="18" charset="0"/>
              </a:rPr>
              <a:t> Insurance</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4" name="Text Box 3"/>
          <p:cNvSpPr txBox="1">
            <a:spLocks noChangeArrowheads="1"/>
          </p:cNvSpPr>
          <p:nvPr/>
        </p:nvSpPr>
        <p:spPr bwMode="auto">
          <a:xfrm>
            <a:off x="1900237" y="8208252"/>
            <a:ext cx="5724842" cy="905585"/>
          </a:xfrm>
          <a:prstGeom prst="rect">
            <a:avLst/>
          </a:prstGeom>
          <a:noFill/>
          <a:ln>
            <a:noFill/>
          </a:ln>
          <a:effectLst/>
          <a:extLst>
            <a:ext uri="{909E8E84-426E-40DD-AFC4-6F175D3DCCD1}">
              <a14:hiddenFill xmlns:a14="http://schemas.microsoft.com/office/drawing/2010/main">
                <a:solidFill>
                  <a:srgbClr val="C2C2A3"/>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rPr>
              <a:t>Barbara Harper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rPr>
              <a:t>843-224-5759 </a:t>
            </a:r>
            <a:endParaRPr kumimoji="0" lang="en-US" altLang="en-US" sz="2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rPr>
              <a:t>Barbara.Harper@agentownedrealty.com</a:t>
            </a:r>
            <a:br>
              <a:rPr kumimoji="0" lang="en-US" altLang="en-US" sz="12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rPr>
            </a:br>
            <a:r>
              <a:rPr kumimoji="0" lang="en-US" altLang="en-US" sz="14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Bell MT" panose="02020503060305020303" pitchFamily="18" charset="0"/>
              </a:rPr>
              <a:t>www.ISellCharleston.com</a:t>
            </a:r>
            <a:endParaRPr kumimoji="0" lang="en-US" altLang="en-US" sz="18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48779" y="9529162"/>
            <a:ext cx="876300" cy="40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equal housing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9529162"/>
            <a:ext cx="391623" cy="40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descr="20170211021558270358000000-o"/>
          <p:cNvPicPr>
            <a:picLocks noChangeAspect="1" noChangeArrowheads="1"/>
          </p:cNvPicPr>
          <p:nvPr/>
        </p:nvPicPr>
        <p:blipFill>
          <a:blip r:embed="rId6">
            <a:extLst>
              <a:ext uri="{28A0092B-C50C-407E-A947-70E740481C1C}">
                <a14:useLocalDpi xmlns:a14="http://schemas.microsoft.com/office/drawing/2010/main" val="0"/>
              </a:ext>
            </a:extLst>
          </a:blip>
          <a:srcRect t="12323" b="12323"/>
          <a:stretch>
            <a:fillRect/>
          </a:stretch>
        </p:blipFill>
        <p:spPr bwMode="auto">
          <a:xfrm>
            <a:off x="1900238" y="168275"/>
            <a:ext cx="5724841" cy="2690270"/>
          </a:xfrm>
          <a:prstGeom prst="rect">
            <a:avLst/>
          </a:prstGeom>
          <a:ln w="12700">
            <a:solidFill>
              <a:schemeClr val="bg1"/>
            </a:solidFill>
          </a:ln>
          <a:effectLst/>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7638" y="1253545"/>
            <a:ext cx="1600200" cy="900464"/>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47638" y="4809041"/>
            <a:ext cx="1600200" cy="2133601"/>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47638" y="3424085"/>
            <a:ext cx="1600200" cy="1200150"/>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900237" y="3940760"/>
            <a:ext cx="5724842" cy="4271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anose="02020603050405020304" pitchFamily="18" charset="0"/>
              </a:rPr>
              <a:t>MARSHFRONT "Pineapple House"...lovingly named because of pineapple adornments. LONG-RANGE PEACEFUL MARSH VIEWS from almost every room! DECKS, DECKS &amp; SCREENED PORCH for gathering family &amp; friends ~ 4BR/3BA ~ HARDWOOD FLOORS lead into the home's grand foyer, great room, separate dining room, bright kitchen &amp; breakfast area ~ super GAS RANGE, side-by-side refrigerator too! Great Room has a soaring ceiling &amp; most majestic fireplace. GORGEOUS CHANDELIERS. Mother-in-law suite downstairs has 2 large bedrooms &amp; a beautiful bath with awesome tiled shower!! Huge Master Suite upstairs has a sitting area, HIS &amp; HERS CLOSETS. Spacious master bath has a whirlpool garden tub (with SPECTACULAR VIEWS), separate shower &amp; double vanity. Fenced back yard is a bonus too! Quiet cul-de-sac. 2012 ROOF. NO HOA FEE. Loads of storage space throughout this home. HVAC under service contract...just serviced. NO HOA in this section of neighborhood but seller says you can choose to pay to join Canterbury Woods swimming pool. BRAND NEW SPRINGFIELD ELEMENTARY &amp; MONTESSORI SCHOOLS RIGHT HERE IN THE NEIGHBORHOOD!!!</a:t>
            </a:r>
            <a:endParaRPr kumimoji="0" lang="en-US" altLang="en-US" sz="150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7" name="Text Box 12"/>
          <p:cNvSpPr txBox="1">
            <a:spLocks noChangeArrowheads="1"/>
          </p:cNvSpPr>
          <p:nvPr/>
        </p:nvSpPr>
        <p:spPr bwMode="auto">
          <a:xfrm>
            <a:off x="1900238" y="2854785"/>
            <a:ext cx="5724841" cy="1089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rPr>
              <a:t>2306 Marsh Lake Court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rPr>
              <a:t>Asheford</a:t>
            </a:r>
            <a:r>
              <a:rPr kumimoji="0" lang="en-US" altLang="en-US" sz="16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rPr>
              <a:t> Place at Canterbury Woods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rPr>
              <a:t>Charleston, SC 29414 ~ MLS# 17003872 ~ $335,000</a:t>
            </a:r>
            <a:endParaRPr kumimoji="0" lang="en-US" altLang="en-US" sz="2000" b="0" i="0" u="none" strike="noStrike" cap="none" normalizeH="0" baseline="0" dirty="0">
              <a:ln>
                <a:noFill/>
              </a:ln>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ndParaRPr>
          </a:p>
        </p:txBody>
      </p:sp>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47638" y="2338815"/>
            <a:ext cx="1600200" cy="900464"/>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47638" y="168275"/>
            <a:ext cx="1600200" cy="900464"/>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47638" y="8212718"/>
            <a:ext cx="1600200" cy="900464"/>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47638" y="7127448"/>
            <a:ext cx="1600200" cy="900464"/>
          </a:xfrm>
          <a:prstGeom prst="rect">
            <a:avLst/>
          </a:prstGeom>
          <a:noFill/>
          <a:ln w="12700" cmpd="dbl"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8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242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Bell MT</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2017-02-16T14:41:52Z</dcterms:created>
  <dcterms:modified xsi:type="dcterms:W3CDTF">2017-02-16T15:01:29Z</dcterms:modified>
</cp:coreProperties>
</file>