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367278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ocib Script Latin Pro" panose="02000503000000020003" pitchFamily="2" charset="0"/>
              </a:rPr>
              <a:t>Waterfront Lake Marion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381006"/>
            <a:ext cx="8229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latin typeface="Century Gothic" panose="020B0502020202020204" pitchFamily="34" charset="0"/>
              </a:rPr>
              <a:t>2310 Patriot Rd</a:t>
            </a:r>
          </a:p>
          <a:p>
            <a:pPr algn="ctr"/>
            <a:r>
              <a:rPr lang="nn-NO" sz="1800" b="1" dirty="0">
                <a:ln w="3175">
                  <a:noFill/>
                </a:ln>
                <a:latin typeface="Century Gothic" panose="020B0502020202020204" pitchFamily="34" charset="0"/>
              </a:rPr>
              <a:t>Manning, SC 29102 ~ MLS# 156938 ~ $375,000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33548"/>
            <a:ext cx="8229599" cy="965129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Over 1.5 Ac of waterfront property on Lake Marion.  Newly built Dock, Firepit and seeded yard.  Dock is 87ft long with a 16x16 pier head.  The home sits on a deeded lot with a Santee Cooper Marginal (very common).  Make this your full time home or just the weekend retreat.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7111" y="7312555"/>
            <a:ext cx="1987295" cy="14904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221" y="7312555"/>
            <a:ext cx="1987296" cy="1490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BFF3C-A2F4-2D03-C15B-1A2F26D76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776656"/>
            <a:ext cx="1987295" cy="1490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CCFEF-9CF9-B7BF-51BD-6179A99B3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331" y="7312555"/>
            <a:ext cx="1987297" cy="1490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0BC241-E733-8D64-99E9-31D2896733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1580" y="3776656"/>
            <a:ext cx="1987295" cy="149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6E462-4846-E513-D4B4-20AFB270D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3161" y="3776656"/>
            <a:ext cx="1987296" cy="1490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DE8BE-7FED-485C-D3F2-7739AC993B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742" y="3776656"/>
            <a:ext cx="1987297" cy="1490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2D3C7-38B7-2A82-A297-272813FAAD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12555"/>
            <a:ext cx="1987296" cy="14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99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Cochocib Script Latin Pro</vt:lpstr>
      <vt:lpstr>Office Theme</vt:lpstr>
      <vt:lpstr>Waterfront Lake Marion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103</cp:revision>
  <dcterms:created xsi:type="dcterms:W3CDTF">2006-08-16T00:00:00Z</dcterms:created>
  <dcterms:modified xsi:type="dcterms:W3CDTF">2023-05-22T20:06:32Z</dcterms:modified>
</cp:coreProperties>
</file>