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135787"/>
            <a:ext cx="8229600" cy="3161474"/>
          </a:xfrm>
        </p:spPr>
        <p:txBody>
          <a:bodyPr numCol="1" anchor="ctr">
            <a:noAutofit/>
          </a:bodyPr>
          <a:lstStyle/>
          <a:p>
            <a:r>
              <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rPr>
              <a:t>Situated on a quiet street, this 4 bedroom &amp; 2.5 bathroom home is convenient to shopping, dining, Downtown and I-526! The Large open concept with 9' ceilings and tall windows invites you right into this home. </a:t>
            </a:r>
          </a:p>
          <a:p>
            <a:endPar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rPr>
              <a:t>Beautiful crown molding downstairs and wainscoting in the dining area give a very nice touch! The kitchen is nicely appointed with quartz counter tops, upgraded shaker cabinets and stainless steel appliances. The stairs have beautiful Oak Treads with an LVP landing leading down the hall. </a:t>
            </a:r>
          </a:p>
          <a:p>
            <a:endPar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rPr>
              <a:t>4 bedrooms allow room for family and/or guests! The master bathroom has a large &amp; elegant tiled shower and dual vanities! Walk in closet! This home is a stone's throw from the public boat ramp, which is very quick access to the Ashley River!</a:t>
            </a:r>
            <a:endParaRPr lang="en-US" sz="16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WEST ASHLEY NEW CONSTRUCTION</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Near Boat Ramp!!!</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55195" y="914147"/>
            <a:ext cx="3860666" cy="2895499"/>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284679"/>
            <a:ext cx="3839099" cy="2154436"/>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2312 Oakland Road</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23000509</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$489,900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Baths :: 1,990 sf</a:t>
            </a:r>
            <a:endParaRPr lang="en-US" sz="1600" dirty="0">
              <a:solidFill>
                <a:schemeClr val="accent5">
                  <a:lumMod val="50000"/>
                </a:schemeClr>
              </a:solidFill>
            </a:endParaRPr>
          </a:p>
        </p:txBody>
      </p:sp>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4959096" y="7623048"/>
            <a:ext cx="1617472" cy="1213104"/>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3306064" y="7623048"/>
            <a:ext cx="1617472" cy="1213104"/>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1653032" y="7623048"/>
            <a:ext cx="1617472" cy="1213104"/>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0" y="7623048"/>
            <a:ext cx="1617472" cy="1213104"/>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6612128" y="7623048"/>
            <a:ext cx="1617472" cy="121310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214</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WEST ASHLEY NEW CONSTRUCTION Near Boat Ramp!!!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58</cp:revision>
  <dcterms:created xsi:type="dcterms:W3CDTF">2006-08-16T00:00:00Z</dcterms:created>
  <dcterms:modified xsi:type="dcterms:W3CDTF">2023-01-20T16:58:06Z</dcterms:modified>
</cp:coreProperties>
</file>