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3"/>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2/15/2023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135787"/>
            <a:ext cx="8229600" cy="3161474"/>
          </a:xfrm>
        </p:spPr>
        <p:txBody>
          <a:bodyPr numCol="1" anchor="ctr">
            <a:noAutofit/>
          </a:bodyPr>
          <a:lstStyle/>
          <a:p>
            <a:r>
              <a:rPr lang="en-US" sz="1500" b="1" i="1" dirty="0">
                <a:solidFill>
                  <a:schemeClr val="tx1">
                    <a:lumMod val="95000"/>
                    <a:lumOff val="5000"/>
                  </a:schemeClr>
                </a:solidFill>
                <a:latin typeface="Microsoft Sans Serif" panose="020B0604020202020204" pitchFamily="34" charset="0"/>
                <a:cs typeface="Microsoft Sans Serif" panose="020B0604020202020204" pitchFamily="34" charset="0"/>
              </a:rPr>
              <a:t>BRIGHT &amp; OPEN NEW CONSTRUCTION in the heart of West Ashley</a:t>
            </a:r>
            <a:r>
              <a:rPr lang="en-US" sz="1500" b="1" i="1">
                <a:solidFill>
                  <a:schemeClr val="tx1">
                    <a:lumMod val="95000"/>
                    <a:lumOff val="5000"/>
                  </a:schemeClr>
                </a:solidFill>
                <a:latin typeface="Microsoft Sans Serif" panose="020B0604020202020204" pitchFamily="34" charset="0"/>
                <a:cs typeface="Microsoft Sans Serif" panose="020B0604020202020204" pitchFamily="34" charset="0"/>
              </a:rPr>
              <a:t>! </a:t>
            </a:r>
          </a:p>
          <a:p>
            <a:endParaRPr lang="en-US" sz="1500" b="1" i="1"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rPr>
              <a:t>Situated on a quiet street, this 4 bedroom &amp; 2.5 bathroom home is convenient to shopping, dining, Downtown and I-526! </a:t>
            </a:r>
          </a:p>
          <a:p>
            <a:endPar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rPr>
              <a:t>The Large open concept with 9' ceilings and tall windows invites you right into this home. Beautiful crown molding downstairs and wainscoting in the dining area give a very nice touch! The kitchen is nicely appointed with quartz counter tops, upgraded shaker cabinets and stainless steel appliances. The stairs have beautiful Oak Treads with an LVP landing leading down the hall. 4 bedrooms allow room for family and/or guests! The master bathroom has a large &amp; elegant tiled shower and dual vanities! Walk in closet! </a:t>
            </a:r>
          </a:p>
          <a:p>
            <a:endPar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500" dirty="0">
                <a:solidFill>
                  <a:schemeClr val="tx1">
                    <a:lumMod val="95000"/>
                    <a:lumOff val="5000"/>
                  </a:schemeClr>
                </a:solidFill>
                <a:latin typeface="Microsoft Sans Serif" panose="020B0604020202020204" pitchFamily="34" charset="0"/>
                <a:cs typeface="Microsoft Sans Serif" panose="020B0604020202020204" pitchFamily="34" charset="0"/>
              </a:rPr>
              <a:t>This home is a stone's throw from the public boat ramp, which is very quick access to the Ashley River!</a:t>
            </a:r>
            <a:endParaRPr lang="en-US" sz="1500" b="1" i="1" dirty="0">
              <a:solidFill>
                <a:srgbClr val="FF0000"/>
              </a:solidFill>
              <a:latin typeface="Microsoft Sans Serif" panose="020B0604020202020204" pitchFamily="34" charset="0"/>
              <a:cs typeface="Microsoft Sans Serif" panose="020B0604020202020204" pitchFamily="34" charset="0"/>
            </a:endParaRP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WEST ASHLEY NEW CONSTRUCTION</a:t>
            </a:r>
            <a:b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Open House this Saturday from 12-2 PM</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1608794" y="8814335"/>
            <a:ext cx="2236592"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3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75594" y="8823744"/>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155195" y="914147"/>
            <a:ext cx="3860665" cy="2895499"/>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284679"/>
            <a:ext cx="3839099" cy="2154436"/>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2312 Oakland Road</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 SC 29414</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23000509</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$489,900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2½ Baths :: 1,990 sf</a:t>
            </a:r>
            <a:endParaRPr lang="en-US" sz="1600" dirty="0">
              <a:solidFill>
                <a:schemeClr val="accent5">
                  <a:lumMod val="50000"/>
                </a:schemeClr>
              </a:solidFill>
            </a:endParaRPr>
          </a:p>
        </p:txBody>
      </p:sp>
      <p:pic>
        <p:nvPicPr>
          <p:cNvPr id="12" name="Picture 11" descr="A body of water&#10;&#10;Description automatically generated">
            <a:extLst>
              <a:ext uri="{FF2B5EF4-FFF2-40B4-BE49-F238E27FC236}">
                <a16:creationId xmlns:a16="http://schemas.microsoft.com/office/drawing/2014/main" id="{30CC0F4E-2C36-4BBE-B666-3C8CB13C870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485520" y="1156540"/>
            <a:ext cx="1828800" cy="1371600"/>
          </a:xfrm>
          <a:prstGeom prst="rect">
            <a:avLst/>
          </a:prstGeom>
        </p:spPr>
      </p:pic>
      <p:pic>
        <p:nvPicPr>
          <p:cNvPr id="16" name="Picture 15" descr="A tree in a forest&#10;&#10;Description automatically generated">
            <a:extLst>
              <a:ext uri="{FF2B5EF4-FFF2-40B4-BE49-F238E27FC236}">
                <a16:creationId xmlns:a16="http://schemas.microsoft.com/office/drawing/2014/main" id="{1F1D68FB-5CCC-459C-B057-2D44A80AD36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827920" y="3144577"/>
            <a:ext cx="1828800" cy="1371600"/>
          </a:xfrm>
          <a:prstGeom prst="rect">
            <a:avLst/>
          </a:prstGeom>
        </p:spPr>
      </p:pic>
      <p:pic>
        <p:nvPicPr>
          <p:cNvPr id="22" name="Picture 21" descr="A large white tub sitting next to a window&#10;&#10;Description automatically generated">
            <a:extLst>
              <a:ext uri="{FF2B5EF4-FFF2-40B4-BE49-F238E27FC236}">
                <a16:creationId xmlns:a16="http://schemas.microsoft.com/office/drawing/2014/main" id="{CDA28767-042A-4908-B59D-FB0A88A1E4B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656720" y="2753920"/>
            <a:ext cx="1828800" cy="1371600"/>
          </a:xfrm>
          <a:prstGeom prst="rect">
            <a:avLst/>
          </a:prstGeom>
        </p:spPr>
      </p:pic>
      <p:pic>
        <p:nvPicPr>
          <p:cNvPr id="30" name="Picture 29" descr="A room with a large window&#10;&#10;Description automatically generated">
            <a:extLst>
              <a:ext uri="{FF2B5EF4-FFF2-40B4-BE49-F238E27FC236}">
                <a16:creationId xmlns:a16="http://schemas.microsoft.com/office/drawing/2014/main" id="{41EF2A8C-86C9-4732-8C53-D9F069E51A9E}"/>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076560" y="5250111"/>
            <a:ext cx="1828800" cy="1371600"/>
          </a:xfrm>
          <a:prstGeom prst="rect">
            <a:avLst/>
          </a:prstGeom>
        </p:spPr>
      </p:pic>
      <p:pic>
        <p:nvPicPr>
          <p:cNvPr id="32" name="Picture 31" descr="A room with a large window&#10;&#10;Description automatically generated">
            <a:extLst>
              <a:ext uri="{FF2B5EF4-FFF2-40B4-BE49-F238E27FC236}">
                <a16:creationId xmlns:a16="http://schemas.microsoft.com/office/drawing/2014/main" id="{4E3FB0D6-BDEB-45E0-932A-E73DD47D8F05}"/>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228640" y="4343400"/>
            <a:ext cx="1828800" cy="1371600"/>
          </a:xfrm>
          <a:prstGeom prst="rect">
            <a:avLst/>
          </a:prstGeom>
        </p:spPr>
      </p:pic>
      <p:pic>
        <p:nvPicPr>
          <p:cNvPr id="36" name="Picture 35">
            <a:extLst>
              <a:ext uri="{FF2B5EF4-FFF2-40B4-BE49-F238E27FC236}">
                <a16:creationId xmlns:a16="http://schemas.microsoft.com/office/drawing/2014/main" id="{63E6F509-9D56-4998-B53A-53C00638993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959096" y="7623048"/>
            <a:ext cx="1617472" cy="1213104"/>
          </a:xfrm>
          <a:prstGeom prst="rect">
            <a:avLst/>
          </a:prstGeom>
        </p:spPr>
      </p:pic>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06064" y="7623048"/>
            <a:ext cx="1617472" cy="1213104"/>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653032" y="7623048"/>
            <a:ext cx="1617472" cy="1213104"/>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0" y="7623048"/>
            <a:ext cx="1617472" cy="1213104"/>
          </a:xfrm>
          <a:prstGeom prst="rect">
            <a:avLst/>
          </a:prstGeom>
        </p:spPr>
      </p:pic>
      <p:pic>
        <p:nvPicPr>
          <p:cNvPr id="5" name="Picture 4">
            <a:extLst>
              <a:ext uri="{FF2B5EF4-FFF2-40B4-BE49-F238E27FC236}">
                <a16:creationId xmlns:a16="http://schemas.microsoft.com/office/drawing/2014/main" id="{3880B2E6-AC74-57CF-ED9A-F6B48E1816A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612128" y="7623048"/>
            <a:ext cx="1617472" cy="1213104"/>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229</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WEST ASHLEY NEW CONSTRUCTION Open House this Saturday from 12-2 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59</cp:revision>
  <dcterms:created xsi:type="dcterms:W3CDTF">2006-08-16T00:00:00Z</dcterms:created>
  <dcterms:modified xsi:type="dcterms:W3CDTF">2023-02-15T21:21:20Z</dcterms:modified>
</cp:coreProperties>
</file>